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4" r:id="rId17"/>
    <p:sldId id="270" r:id="rId18"/>
    <p:sldId id="271" r:id="rId19"/>
    <p:sldId id="272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54" autoAdjust="0"/>
    <p:restoredTop sz="89035" autoAdjust="0"/>
  </p:normalViewPr>
  <p:slideViewPr>
    <p:cSldViewPr snapToGrid="0">
      <p:cViewPr varScale="1">
        <p:scale>
          <a:sx n="145" d="100"/>
          <a:sy n="145" d="100"/>
        </p:scale>
        <p:origin x="15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23713-2C20-4A57-B5A3-69A04BA5DF64}" type="datetimeFigureOut">
              <a:rPr lang="zh-CN" altLang="en-US" smtClean="0"/>
              <a:t>2025/9/8/Monday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D218B-1D9C-4707-8444-2AC7514BD8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924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D218B-1D9C-4707-8444-2AC7514BD81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230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D218B-1D9C-4707-8444-2AC7514BD81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35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D218B-1D9C-4707-8444-2AC7514BD81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728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「召し上がる」是「食べる／飲む」（吃／喝）的</a:t>
            </a:r>
            <a:r>
              <a:rPr lang="ja-JP" altLang="en-US" b="1" dirty="0"/>
              <a:t>尊敬语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D218B-1D9C-4707-8444-2AC7514BD81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552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D218B-1D9C-4707-8444-2AC7514BD81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338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D218B-1D9C-4707-8444-2AC7514BD81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204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D218B-1D9C-4707-8444-2AC7514BD81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226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D218B-1D9C-4707-8444-2AC7514BD81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408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思った以上に</a:t>
            </a:r>
            <a:r>
              <a:rPr lang="zh-CN" altLang="en-US" dirty="0"/>
              <a:t>：比预想的还要</a:t>
            </a: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D218B-1D9C-4707-8444-2AC7514BD81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287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D218B-1D9C-4707-8444-2AC7514BD81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16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4A812-F9BC-4ED6-8137-C7EE6914B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4EF76B-4C8D-4A25-9680-418FFC8955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483AA4-154C-48B2-8F64-CC635256A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4306-0C5C-41CB-A368-69AB1337A41C}" type="datetimeFigureOut">
              <a:rPr lang="zh-CN" altLang="en-US" smtClean="0"/>
              <a:t>2025/9/8/Monday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C03129-1ACA-428F-9414-37CB2EF1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70FC6C-2623-481D-8E1C-FE43679BC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04E6-6767-4C6A-96A7-4C1BEB7436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632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28F523-F951-4542-9D1A-ACC292B3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661D437-E0CA-452B-BB75-AFB702D46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928B0D-206F-49B3-B469-77ADB74F9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4306-0C5C-41CB-A368-69AB1337A41C}" type="datetimeFigureOut">
              <a:rPr lang="zh-CN" altLang="en-US" smtClean="0"/>
              <a:t>2025/9/8/Monday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AEE582-AFAB-466B-B9F8-44C73C6B6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8F03C1-C9FB-4F31-9497-20668BB39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04E6-6767-4C6A-96A7-4C1BEB7436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56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FB7D599-D2B3-43C6-BB0E-DF93A3D79B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8138C7-AB87-4D43-BC4D-B82629121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802286-F092-4D70-A3DE-8D1F8518E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4306-0C5C-41CB-A368-69AB1337A41C}" type="datetimeFigureOut">
              <a:rPr lang="zh-CN" altLang="en-US" smtClean="0"/>
              <a:t>2025/9/8/Monday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A72DD8-587A-4E0D-A966-1590008D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07AF50-BC84-47DC-A950-D4AE2E2B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04E6-6767-4C6A-96A7-4C1BEB7436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596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9AF8B-7F27-448B-A781-8C99FF4F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13F4C-0749-4729-B2CB-8F2E5E94D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A50F19-A8A4-4E83-8533-C278E58CB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4306-0C5C-41CB-A368-69AB1337A41C}" type="datetimeFigureOut">
              <a:rPr lang="zh-CN" altLang="en-US" smtClean="0"/>
              <a:t>2025/9/8/Monday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03AA10-644F-40D4-8D44-3F74F28CB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FAE290-C495-481F-B85A-49DB4A2BB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04E6-6767-4C6A-96A7-4C1BEB7436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923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81F6F-D289-43DB-9157-5518E2304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0431A2-652D-4C2C-82F4-C572D64C0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3CE48B-05FC-4CFD-8F72-31C0F5043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4306-0C5C-41CB-A368-69AB1337A41C}" type="datetimeFigureOut">
              <a:rPr lang="zh-CN" altLang="en-US" smtClean="0"/>
              <a:t>2025/9/8/Monday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259C48-AC0F-4A79-B02F-FAFA82E4A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DC7984-452F-454C-85A9-A2044DEB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04E6-6767-4C6A-96A7-4C1BEB7436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946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0E149E-E0F7-460A-9DE8-ECA05EF78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B732DA-4FB4-42E5-9B47-7ABB08E281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C94C782-2B9A-4133-8A5C-FB0DD7BDA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026E2B-1DBF-4F30-A8ED-61FFC224B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4306-0C5C-41CB-A368-69AB1337A41C}" type="datetimeFigureOut">
              <a:rPr lang="zh-CN" altLang="en-US" smtClean="0"/>
              <a:t>2025/9/8/Monday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A3C6FB-E2AA-461E-83BF-0D69998CD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A18575-B0DC-4225-A1B5-B92CD918A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04E6-6767-4C6A-96A7-4C1BEB7436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236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367E8-850E-4622-9194-5EF872F21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B8AC81-F5E0-4668-8F44-A48E77DC7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5A4B9F-76E2-4937-9567-3BBA0C713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1958BA3-27E2-45AD-B525-593BAC1CD1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9D7260E-B4C8-4500-B15F-08E71CF63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66FE938-A3C9-42B1-A991-18BDDE95B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4306-0C5C-41CB-A368-69AB1337A41C}" type="datetimeFigureOut">
              <a:rPr lang="zh-CN" altLang="en-US" smtClean="0"/>
              <a:t>2025/9/8/Monday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C75E04E-4396-4CE3-BD56-61EE8B422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D2ED3E0-CC07-40E6-B7E9-D775A68AD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04E6-6767-4C6A-96A7-4C1BEB7436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16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F5FE75-2132-4F15-B54C-8FC4C813C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D23676-93E2-4AB0-B4A7-B690DBCC5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4306-0C5C-41CB-A368-69AB1337A41C}" type="datetimeFigureOut">
              <a:rPr lang="zh-CN" altLang="en-US" smtClean="0"/>
              <a:t>2025/9/8/Monday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9E99C3-75BD-4525-A9D6-305BC1743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F89EE74-008E-4040-9A2C-7ADBDFE0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04E6-6767-4C6A-96A7-4C1BEB7436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788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A93818-54A8-4265-9050-AFA904FF0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4306-0C5C-41CB-A368-69AB1337A41C}" type="datetimeFigureOut">
              <a:rPr lang="zh-CN" altLang="en-US" smtClean="0"/>
              <a:t>2025/9/8/Monday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EF158D4-8030-4E20-9996-E33560882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976D9C-C115-49C9-966F-6E336C46C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04E6-6767-4C6A-96A7-4C1BEB7436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91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4D6C4-FE5B-4CBF-824C-7A3BE7AD6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6B6FB7-4285-4956-96C7-4EFFF590D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15AD2F-091C-474C-B672-0E26610C5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09E2C1-7ECB-42DC-BDEB-037BBBC54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4306-0C5C-41CB-A368-69AB1337A41C}" type="datetimeFigureOut">
              <a:rPr lang="zh-CN" altLang="en-US" smtClean="0"/>
              <a:t>2025/9/8/Monday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B9E570-1B55-4EBE-A88A-0CAC9B3ED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623CB4-C883-4AD5-AD29-22CC6717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04E6-6767-4C6A-96A7-4C1BEB7436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42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C4E68-996E-44A9-8D72-998C9897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CE0ABDB-3A99-449C-9D5B-C03B4D598F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11B6FC-C706-43A2-BDA0-3F0B9245C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3AACB2-7953-4BF7-91A9-4B98929B5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4306-0C5C-41CB-A368-69AB1337A41C}" type="datetimeFigureOut">
              <a:rPr lang="zh-CN" altLang="en-US" smtClean="0"/>
              <a:t>2025/9/8/Monday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9732FC-B293-4C3A-A9F7-5B28D7D8F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1543023-6A98-4784-B7D8-9488CEDD3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A04E6-6767-4C6A-96A7-4C1BEB7436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641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3E6E0B3-3C7B-433C-9BFA-F1CB6A0AE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7D8D01-B5EA-44C3-9FC7-4F3C53168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044C01-51E2-45ED-81BD-424BB699E4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14306-0C5C-41CB-A368-69AB1337A41C}" type="datetimeFigureOut">
              <a:rPr lang="zh-CN" altLang="en-US" smtClean="0"/>
              <a:t>2025/9/8/Monday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EADC0B-1B0F-46B0-98F4-6305BC29C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8DD70A-C802-49D8-A701-513779F1B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A04E6-6767-4C6A-96A7-4C1BEB7436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2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83734E-3576-4CA7-8BFC-BA978195B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98" y="428935"/>
            <a:ext cx="11422004" cy="60001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CCE347-EC1A-4D35-82BC-B5875D407ED6}"/>
              </a:ext>
            </a:extLst>
          </p:cNvPr>
          <p:cNvSpPr txBox="1"/>
          <p:nvPr/>
        </p:nvSpPr>
        <p:spPr>
          <a:xfrm>
            <a:off x="3048000" y="3109040"/>
            <a:ext cx="6407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5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たのみ</a:t>
            </a:r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62BC85-234F-4B3E-911D-EC4D5F5566B6}"/>
              </a:ext>
            </a:extLst>
          </p:cNvPr>
          <p:cNvSpPr txBox="1"/>
          <p:nvPr/>
        </p:nvSpPr>
        <p:spPr>
          <a:xfrm>
            <a:off x="3421225" y="3549555"/>
            <a:ext cx="9828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しょうかい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64875F-3EB2-4C62-9D39-496728C12445}"/>
              </a:ext>
            </a:extLst>
          </p:cNvPr>
          <p:cNvSpPr txBox="1"/>
          <p:nvPr/>
        </p:nvSpPr>
        <p:spPr>
          <a:xfrm>
            <a:off x="6299074" y="3565555"/>
            <a:ext cx="17417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しんにゅうせい</a:t>
            </a:r>
            <a:r>
              <a:rPr lang="ja-JP" altLang="en-US" sz="1100" dirty="0">
                <a:solidFill>
                  <a:schemeClr val="accent2"/>
                </a:solidFill>
              </a:rPr>
              <a:t>かんゆう</a:t>
            </a:r>
            <a:endParaRPr lang="zh-CN" altLang="en-US" sz="1100" dirty="0">
              <a:solidFill>
                <a:schemeClr val="accent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0BA448D-E2EA-4F57-AAA5-6F6BB4DB8142}"/>
              </a:ext>
            </a:extLst>
          </p:cNvPr>
          <p:cNvSpPr txBox="1"/>
          <p:nvPr/>
        </p:nvSpPr>
        <p:spPr>
          <a:xfrm>
            <a:off x="8901404" y="3549555"/>
            <a:ext cx="858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はる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3A78487-0947-47DE-926D-688177F7F8E1}"/>
              </a:ext>
            </a:extLst>
          </p:cNvPr>
          <p:cNvSpPr txBox="1"/>
          <p:nvPr/>
        </p:nvSpPr>
        <p:spPr>
          <a:xfrm>
            <a:off x="2214465" y="3990070"/>
            <a:ext cx="422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か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42B861-46F9-48A5-803B-CE23D12F7522}"/>
              </a:ext>
            </a:extLst>
          </p:cNvPr>
          <p:cNvSpPr txBox="1"/>
          <p:nvPr/>
        </p:nvSpPr>
        <p:spPr>
          <a:xfrm>
            <a:off x="2992016" y="4020847"/>
            <a:ext cx="1107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きょか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696467-7A2C-4A42-AEE0-533FB67333BD}"/>
              </a:ext>
            </a:extLst>
          </p:cNvPr>
          <p:cNvSpPr txBox="1"/>
          <p:nvPr/>
        </p:nvSpPr>
        <p:spPr>
          <a:xfrm>
            <a:off x="2282890" y="4951316"/>
            <a:ext cx="814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べつ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E591D61-8D0E-4BBE-80A3-F5F704AA1662}"/>
              </a:ext>
            </a:extLst>
          </p:cNvPr>
          <p:cNvSpPr txBox="1"/>
          <p:nvPr/>
        </p:nvSpPr>
        <p:spPr>
          <a:xfrm>
            <a:off x="2805404" y="4935449"/>
            <a:ext cx="6718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999999"/>
                </a:solidFill>
                <a:effectLst/>
                <a:latin typeface="tahoma" panose="020B0604030504040204" pitchFamily="34" charset="0"/>
              </a:rPr>
              <a:t>传单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3AB6DE-B8F9-463D-BF82-BF419C7E779A}"/>
              </a:ext>
            </a:extLst>
          </p:cNvPr>
          <p:cNvSpPr txBox="1"/>
          <p:nvPr/>
        </p:nvSpPr>
        <p:spPr>
          <a:xfrm>
            <a:off x="9330612" y="5004699"/>
            <a:ext cx="914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ひつよう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7DEED70-2303-4D86-8D7C-14C24FFBDCF0}"/>
              </a:ext>
            </a:extLst>
          </p:cNvPr>
          <p:cNvSpPr txBox="1"/>
          <p:nvPr/>
        </p:nvSpPr>
        <p:spPr>
          <a:xfrm>
            <a:off x="4093029" y="5472796"/>
            <a:ext cx="13125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しんにゅうせい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F92131-A27C-4093-ABD3-19D185F7F09C}"/>
              </a:ext>
            </a:extLst>
          </p:cNvPr>
          <p:cNvSpPr txBox="1"/>
          <p:nvPr/>
        </p:nvSpPr>
        <p:spPr>
          <a:xfrm>
            <a:off x="6890709" y="4989309"/>
            <a:ext cx="7513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くば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FD33957-EF7D-4979-AF0E-BC335105154B}"/>
              </a:ext>
            </a:extLst>
          </p:cNvPr>
          <p:cNvSpPr txBox="1"/>
          <p:nvPr/>
        </p:nvSpPr>
        <p:spPr>
          <a:xfrm>
            <a:off x="5136795" y="3541890"/>
            <a:ext cx="16419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おしらせ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484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BF60B6A-D2BB-442F-B810-417F3201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39" y="1076375"/>
            <a:ext cx="11763122" cy="47052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B1AB61-EB22-4F8D-9EA2-BFA525025621}"/>
              </a:ext>
            </a:extLst>
          </p:cNvPr>
          <p:cNvSpPr txBox="1"/>
          <p:nvPr/>
        </p:nvSpPr>
        <p:spPr>
          <a:xfrm>
            <a:off x="5039315" y="1943539"/>
            <a:ext cx="786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あさ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6789865-918A-4818-91A0-8DF0F1E5E2B5}"/>
              </a:ext>
            </a:extLst>
          </p:cNvPr>
          <p:cNvSpPr txBox="1"/>
          <p:nvPr/>
        </p:nvSpPr>
        <p:spPr>
          <a:xfrm>
            <a:off x="5629696" y="1943539"/>
            <a:ext cx="9326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あめ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2F695A9-AC3F-4B60-B930-0ECCEDEFD720}"/>
              </a:ext>
            </a:extLst>
          </p:cNvPr>
          <p:cNvSpPr txBox="1"/>
          <p:nvPr/>
        </p:nvSpPr>
        <p:spPr>
          <a:xfrm>
            <a:off x="6178607" y="1943539"/>
            <a:ext cx="374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ふ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9D1CEEF-9E38-4C06-BB05-05422F17D4F3}"/>
              </a:ext>
            </a:extLst>
          </p:cNvPr>
          <p:cNvSpPr txBox="1"/>
          <p:nvPr/>
        </p:nvSpPr>
        <p:spPr>
          <a:xfrm>
            <a:off x="3008214" y="3553854"/>
            <a:ext cx="7222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くも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B8E963-57EC-47CA-AAC5-C712D13D5046}"/>
              </a:ext>
            </a:extLst>
          </p:cNvPr>
          <p:cNvSpPr txBox="1"/>
          <p:nvPr/>
        </p:nvSpPr>
        <p:spPr>
          <a:xfrm>
            <a:off x="3914522" y="3571128"/>
            <a:ext cx="12218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さわ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5E68769-013E-4078-B61D-29610713DF0C}"/>
              </a:ext>
            </a:extLst>
          </p:cNvPr>
          <p:cNvSpPr txBox="1"/>
          <p:nvPr/>
        </p:nvSpPr>
        <p:spPr>
          <a:xfrm>
            <a:off x="9489934" y="3627772"/>
            <a:ext cx="9326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げんざい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5CCE65-34CD-46CA-83CC-8AD640BDAF5D}"/>
              </a:ext>
            </a:extLst>
          </p:cNvPr>
          <p:cNvSpPr txBox="1"/>
          <p:nvPr/>
        </p:nvSpPr>
        <p:spPr>
          <a:xfrm>
            <a:off x="10315323" y="3627772"/>
            <a:ext cx="959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かいじょう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7A0B338-F627-40EA-92AE-3C1FD52D738B}"/>
              </a:ext>
            </a:extLst>
          </p:cNvPr>
          <p:cNvSpPr txBox="1"/>
          <p:nvPr/>
        </p:nvSpPr>
        <p:spPr>
          <a:xfrm>
            <a:off x="10954593" y="3997501"/>
            <a:ext cx="7707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2"/>
                </a:solidFill>
              </a:rPr>
              <a:t>ねったい</a:t>
            </a:r>
            <a:endParaRPr lang="zh-CN" altLang="en-US" sz="1100" dirty="0">
              <a:solidFill>
                <a:schemeClr val="accent2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1FEF95C-3516-45AC-BA24-F5024625C3F3}"/>
              </a:ext>
            </a:extLst>
          </p:cNvPr>
          <p:cNvSpPr txBox="1"/>
          <p:nvPr/>
        </p:nvSpPr>
        <p:spPr>
          <a:xfrm>
            <a:off x="11247930" y="3619541"/>
            <a:ext cx="1029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ていきあつ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4C873DA-65F5-4FFC-B67D-54E7F570C086}"/>
              </a:ext>
            </a:extLst>
          </p:cNvPr>
          <p:cNvSpPr txBox="1"/>
          <p:nvPr/>
        </p:nvSpPr>
        <p:spPr>
          <a:xfrm>
            <a:off x="433600" y="4259111"/>
            <a:ext cx="12084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はっせい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BCBA81B-140E-4FEF-822C-1EC396515B51}"/>
              </a:ext>
            </a:extLst>
          </p:cNvPr>
          <p:cNvSpPr txBox="1"/>
          <p:nvPr/>
        </p:nvSpPr>
        <p:spPr>
          <a:xfrm>
            <a:off x="2099883" y="4259111"/>
            <a:ext cx="14606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えいきょう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2A5F9A3-A4C2-498F-B88B-BEC65DCBA452}"/>
              </a:ext>
            </a:extLst>
          </p:cNvPr>
          <p:cNvSpPr txBox="1"/>
          <p:nvPr/>
        </p:nvSpPr>
        <p:spPr>
          <a:xfrm>
            <a:off x="3369321" y="4212944"/>
            <a:ext cx="810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あ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12E1F67-7188-44BD-B6A2-D074D89A8C5D}"/>
              </a:ext>
            </a:extLst>
          </p:cNvPr>
          <p:cNvSpPr txBox="1"/>
          <p:nvPr/>
        </p:nvSpPr>
        <p:spPr>
          <a:xfrm>
            <a:off x="3296831" y="4604869"/>
            <a:ext cx="1460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恶劣的天气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2D84D82-9650-4346-95CA-6E057BED2507}"/>
              </a:ext>
            </a:extLst>
          </p:cNvPr>
          <p:cNvSpPr txBox="1"/>
          <p:nvPr/>
        </p:nvSpPr>
        <p:spPr>
          <a:xfrm>
            <a:off x="8485174" y="4243721"/>
            <a:ext cx="942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あさって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DC9444A-7FBD-42D7-A5D0-3584E2292392}"/>
              </a:ext>
            </a:extLst>
          </p:cNvPr>
          <p:cNvSpPr txBox="1"/>
          <p:nvPr/>
        </p:nvSpPr>
        <p:spPr>
          <a:xfrm>
            <a:off x="10874685" y="4203771"/>
            <a:ext cx="631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や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A894E40-BF0B-4363-8060-F4C22E39C151}"/>
              </a:ext>
            </a:extLst>
          </p:cNvPr>
          <p:cNvSpPr txBox="1"/>
          <p:nvPr/>
        </p:nvSpPr>
        <p:spPr>
          <a:xfrm>
            <a:off x="1037804" y="4858294"/>
            <a:ext cx="888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みこ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EE2B4C9-AE6C-416D-8E16-A3A86C4A352D}"/>
              </a:ext>
            </a:extLst>
          </p:cNvPr>
          <p:cNvSpPr txBox="1"/>
          <p:nvPr/>
        </p:nvSpPr>
        <p:spPr>
          <a:xfrm>
            <a:off x="1110632" y="5390921"/>
            <a:ext cx="6137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预期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26A224C-9A89-4BB9-A0EF-48D2A14E63F8}"/>
              </a:ext>
            </a:extLst>
          </p:cNvPr>
          <p:cNvSpPr txBox="1"/>
          <p:nvPr/>
        </p:nvSpPr>
        <p:spPr>
          <a:xfrm>
            <a:off x="2627888" y="4933589"/>
            <a:ext cx="15516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おおあめ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7A495BF-7909-413E-A626-C856AAF37F39}"/>
              </a:ext>
            </a:extLst>
          </p:cNvPr>
          <p:cNvSpPr txBox="1"/>
          <p:nvPr/>
        </p:nvSpPr>
        <p:spPr>
          <a:xfrm>
            <a:off x="1846671" y="4933589"/>
            <a:ext cx="872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ゆうがた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956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AD2DB66-F127-4EC8-8B59-2899977B2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78" y="1065939"/>
            <a:ext cx="11617465" cy="47261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236EF3-A149-452A-8763-F1A745381640}"/>
              </a:ext>
            </a:extLst>
          </p:cNvPr>
          <p:cNvSpPr txBox="1"/>
          <p:nvPr/>
        </p:nvSpPr>
        <p:spPr>
          <a:xfrm>
            <a:off x="1203690" y="1462928"/>
            <a:ext cx="1596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stove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E2F3ACD-699C-4409-975E-19C1B7AA1C4E}"/>
              </a:ext>
            </a:extLst>
          </p:cNvPr>
          <p:cNvSpPr txBox="1"/>
          <p:nvPr/>
        </p:nvSpPr>
        <p:spPr>
          <a:xfrm>
            <a:off x="405612" y="1524483"/>
            <a:ext cx="12077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2"/>
                </a:solidFill>
              </a:rPr>
              <a:t>にかい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5A572F-1599-4CAF-96A4-9F854B20B749}"/>
              </a:ext>
            </a:extLst>
          </p:cNvPr>
          <p:cNvSpPr txBox="1"/>
          <p:nvPr/>
        </p:nvSpPr>
        <p:spPr>
          <a:xfrm>
            <a:off x="1923881" y="1493705"/>
            <a:ext cx="738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ひ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571E93-EAB4-4693-AFAD-DBDF95135E55}"/>
              </a:ext>
            </a:extLst>
          </p:cNvPr>
          <p:cNvSpPr txBox="1"/>
          <p:nvPr/>
        </p:nvSpPr>
        <p:spPr>
          <a:xfrm>
            <a:off x="2293080" y="1524483"/>
            <a:ext cx="956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も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0676E1D-4FB2-4602-8391-BBDC5201CD44}"/>
              </a:ext>
            </a:extLst>
          </p:cNvPr>
          <p:cNvSpPr txBox="1"/>
          <p:nvPr/>
        </p:nvSpPr>
        <p:spPr>
          <a:xfrm>
            <a:off x="5346474" y="1492254"/>
            <a:ext cx="1499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2"/>
                </a:solidFill>
                <a:effectLst/>
                <a:latin typeface="tahoma" panose="020B0604030504040204" pitchFamily="34" charset="0"/>
              </a:rPr>
              <a:t>だいどころ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DADA528-8C13-4BA7-8572-B3A9FB2934D8}"/>
              </a:ext>
            </a:extLst>
          </p:cNvPr>
          <p:cNvSpPr txBox="1"/>
          <p:nvPr/>
        </p:nvSpPr>
        <p:spPr>
          <a:xfrm>
            <a:off x="3696037" y="2040644"/>
            <a:ext cx="89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2"/>
                </a:solidFill>
                <a:effectLst/>
                <a:latin typeface="tahoma" panose="020B0604030504040204" pitchFamily="34" charset="0"/>
              </a:rPr>
              <a:t>うつ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14A799F-E643-4B7C-90C2-EE69F95957B5}"/>
              </a:ext>
            </a:extLst>
          </p:cNvPr>
          <p:cNvSpPr txBox="1"/>
          <p:nvPr/>
        </p:nvSpPr>
        <p:spPr>
          <a:xfrm>
            <a:off x="712099" y="2836291"/>
            <a:ext cx="784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かじ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8E79DE0-0DF7-4DA9-AAD4-764E325E8BDD}"/>
              </a:ext>
            </a:extLst>
          </p:cNvPr>
          <p:cNvSpPr txBox="1"/>
          <p:nvPr/>
        </p:nvSpPr>
        <p:spPr>
          <a:xfrm>
            <a:off x="1199645" y="2867068"/>
            <a:ext cx="1037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げんば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70D5C4B-88E2-4CF8-B68E-CB4C484EF038}"/>
              </a:ext>
            </a:extLst>
          </p:cNvPr>
          <p:cNvSpPr txBox="1"/>
          <p:nvPr/>
        </p:nvSpPr>
        <p:spPr>
          <a:xfrm>
            <a:off x="4588184" y="2890151"/>
            <a:ext cx="8921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げんいん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C7714AD-C38B-4084-B592-9969A67D31A5}"/>
              </a:ext>
            </a:extLst>
          </p:cNvPr>
          <p:cNvSpPr txBox="1"/>
          <p:nvPr/>
        </p:nvSpPr>
        <p:spPr>
          <a:xfrm>
            <a:off x="1923881" y="3504382"/>
            <a:ext cx="9568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さくや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980C688-9765-4523-A144-E3F328A3AB9A}"/>
              </a:ext>
            </a:extLst>
          </p:cNvPr>
          <p:cNvSpPr txBox="1"/>
          <p:nvPr/>
        </p:nvSpPr>
        <p:spPr>
          <a:xfrm>
            <a:off x="2504485" y="3489147"/>
            <a:ext cx="745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2"/>
                </a:solidFill>
              </a:rPr>
              <a:t>かじ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B8C0721-9ECC-4BB2-A899-E87EE1E4057F}"/>
              </a:ext>
            </a:extLst>
          </p:cNvPr>
          <p:cNvSpPr txBox="1"/>
          <p:nvPr/>
        </p:nvSpPr>
        <p:spPr>
          <a:xfrm>
            <a:off x="3780329" y="3519925"/>
            <a:ext cx="1095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げんば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07A4D34-B2DB-42AE-AE8E-B66DE48BF5D1}"/>
              </a:ext>
            </a:extLst>
          </p:cNvPr>
          <p:cNvSpPr txBox="1"/>
          <p:nvPr/>
        </p:nvSpPr>
        <p:spPr>
          <a:xfrm>
            <a:off x="4571765" y="3527465"/>
            <a:ext cx="7824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b="0" i="0" dirty="0">
                <a:solidFill>
                  <a:schemeClr val="accent2"/>
                </a:solidFill>
                <a:effectLst/>
                <a:latin typeface="tahoma" panose="020B0604030504040204" pitchFamily="34" charset="0"/>
              </a:rPr>
              <a:t>だいどこ</a:t>
            </a:r>
            <a:endParaRPr lang="zh-CN" altLang="en-US" sz="1100" dirty="0">
              <a:solidFill>
                <a:schemeClr val="accent2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2B589C9-A40A-4F69-BE0F-DB0B9DEFA0A8}"/>
              </a:ext>
            </a:extLst>
          </p:cNvPr>
          <p:cNvSpPr txBox="1"/>
          <p:nvPr/>
        </p:nvSpPr>
        <p:spPr>
          <a:xfrm>
            <a:off x="5163055" y="3527465"/>
            <a:ext cx="9245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まど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17D9D6C-A828-4D8A-AF4A-5967D9584DF2}"/>
              </a:ext>
            </a:extLst>
          </p:cNvPr>
          <p:cNvSpPr txBox="1"/>
          <p:nvPr/>
        </p:nvSpPr>
        <p:spPr>
          <a:xfrm>
            <a:off x="5480331" y="3528548"/>
            <a:ext cx="5566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くろ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69640E6-DE81-4EA7-9929-59D5D6E281A0}"/>
              </a:ext>
            </a:extLst>
          </p:cNvPr>
          <p:cNvSpPr txBox="1"/>
          <p:nvPr/>
        </p:nvSpPr>
        <p:spPr>
          <a:xfrm>
            <a:off x="5866388" y="3457491"/>
            <a:ext cx="518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こ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3CA3577-2197-4C4F-AD4E-F1F526E0D18D}"/>
              </a:ext>
            </a:extLst>
          </p:cNvPr>
          <p:cNvSpPr txBox="1"/>
          <p:nvPr/>
        </p:nvSpPr>
        <p:spPr>
          <a:xfrm>
            <a:off x="6476998" y="3505589"/>
            <a:ext cx="7370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2"/>
                </a:solidFill>
              </a:rPr>
              <a:t>にかい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6F25236-69EE-4EC6-82DC-A915E4207D22}"/>
              </a:ext>
            </a:extLst>
          </p:cNvPr>
          <p:cNvSpPr txBox="1"/>
          <p:nvPr/>
        </p:nvSpPr>
        <p:spPr>
          <a:xfrm>
            <a:off x="8233814" y="3491862"/>
            <a:ext cx="5566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2"/>
                </a:solidFill>
              </a:rPr>
              <a:t>わ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7F4879D-029D-4BC5-B100-6A205073FDE3}"/>
              </a:ext>
            </a:extLst>
          </p:cNvPr>
          <p:cNvSpPr txBox="1"/>
          <p:nvPr/>
        </p:nvSpPr>
        <p:spPr>
          <a:xfrm>
            <a:off x="8120863" y="3826823"/>
            <a:ext cx="1468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玻璃也碎了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B1800C0-6665-4D1F-B50E-03C7E84944D8}"/>
              </a:ext>
            </a:extLst>
          </p:cNvPr>
          <p:cNvSpPr txBox="1"/>
          <p:nvPr/>
        </p:nvSpPr>
        <p:spPr>
          <a:xfrm>
            <a:off x="9687515" y="3530661"/>
            <a:ext cx="695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いえ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302D6DF-F957-40FE-B079-2537F520D80E}"/>
              </a:ext>
            </a:extLst>
          </p:cNvPr>
          <p:cNvSpPr txBox="1"/>
          <p:nvPr/>
        </p:nvSpPr>
        <p:spPr>
          <a:xfrm>
            <a:off x="10616248" y="3504382"/>
            <a:ext cx="9548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ふたり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BB5266D-6AF2-4CBA-801D-2023A67515DE}"/>
              </a:ext>
            </a:extLst>
          </p:cNvPr>
          <p:cNvSpPr txBox="1"/>
          <p:nvPr/>
        </p:nvSpPr>
        <p:spPr>
          <a:xfrm>
            <a:off x="269061" y="4086542"/>
            <a:ext cx="1143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2"/>
                </a:solidFill>
              </a:rPr>
              <a:t>よにん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C525EA4-9E28-4685-8B2B-E3268D21440D}"/>
              </a:ext>
            </a:extLst>
          </p:cNvPr>
          <p:cNvSpPr txBox="1"/>
          <p:nvPr/>
        </p:nvSpPr>
        <p:spPr>
          <a:xfrm>
            <a:off x="819319" y="4086542"/>
            <a:ext cx="677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す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B6ABF91-8460-405F-80A2-E52A6B206170}"/>
              </a:ext>
            </a:extLst>
          </p:cNvPr>
          <p:cNvSpPr txBox="1"/>
          <p:nvPr/>
        </p:nvSpPr>
        <p:spPr>
          <a:xfrm>
            <a:off x="2136466" y="4087244"/>
            <a:ext cx="465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に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CE9ADD5-5D41-4062-8C4A-F09131765D3A}"/>
              </a:ext>
            </a:extLst>
          </p:cNvPr>
          <p:cNvSpPr txBox="1"/>
          <p:nvPr/>
        </p:nvSpPr>
        <p:spPr>
          <a:xfrm>
            <a:off x="2877224" y="4133410"/>
            <a:ext cx="8921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ははおや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E6BEFAD-B504-46C4-9179-C1E1B1632DA5}"/>
              </a:ext>
            </a:extLst>
          </p:cNvPr>
          <p:cNvSpPr txBox="1"/>
          <p:nvPr/>
        </p:nvSpPr>
        <p:spPr>
          <a:xfrm>
            <a:off x="3492219" y="4118020"/>
            <a:ext cx="551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2"/>
                </a:solidFill>
              </a:rPr>
              <a:t>かる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B8B49B4-F981-4341-8A06-2DF5AD88BE81}"/>
              </a:ext>
            </a:extLst>
          </p:cNvPr>
          <p:cNvSpPr txBox="1"/>
          <p:nvPr/>
        </p:nvSpPr>
        <p:spPr>
          <a:xfrm>
            <a:off x="3869638" y="4129543"/>
            <a:ext cx="9374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やけど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FB73E51-9235-49C4-A14B-D7367297CB07}"/>
              </a:ext>
            </a:extLst>
          </p:cNvPr>
          <p:cNvSpPr txBox="1"/>
          <p:nvPr/>
        </p:nvSpPr>
        <p:spPr>
          <a:xfrm>
            <a:off x="4413530" y="4102843"/>
            <a:ext cx="551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お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201BE11-1EC5-447F-BD9D-AA3B21682D2F}"/>
              </a:ext>
            </a:extLst>
          </p:cNvPr>
          <p:cNvSpPr txBox="1"/>
          <p:nvPr/>
        </p:nvSpPr>
        <p:spPr>
          <a:xfrm>
            <a:off x="5866388" y="4072709"/>
            <a:ext cx="9101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てあて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2AC733A-5241-4AF2-BBDA-E384D38D09CB}"/>
              </a:ext>
            </a:extLst>
          </p:cNvPr>
          <p:cNvSpPr txBox="1"/>
          <p:nvPr/>
        </p:nvSpPr>
        <p:spPr>
          <a:xfrm>
            <a:off x="6250590" y="4472175"/>
            <a:ext cx="1189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接受治疗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E006171F-00C8-4EB5-9649-9E6A62E92EB7}"/>
              </a:ext>
            </a:extLst>
          </p:cNvPr>
          <p:cNvSpPr txBox="1"/>
          <p:nvPr/>
        </p:nvSpPr>
        <p:spPr>
          <a:xfrm>
            <a:off x="8555645" y="4131404"/>
            <a:ext cx="11318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げんいん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68C2172E-FD06-45E1-9872-BDF824AA46D8}"/>
              </a:ext>
            </a:extLst>
          </p:cNvPr>
          <p:cNvSpPr txBox="1"/>
          <p:nvPr/>
        </p:nvSpPr>
        <p:spPr>
          <a:xfrm>
            <a:off x="9206540" y="4129543"/>
            <a:ext cx="19393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ちょうさちゅう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11D62CC-5013-43FC-88F0-AC96E860A150}"/>
              </a:ext>
            </a:extLst>
          </p:cNvPr>
          <p:cNvSpPr txBox="1"/>
          <p:nvPr/>
        </p:nvSpPr>
        <p:spPr>
          <a:xfrm>
            <a:off x="10846905" y="4055764"/>
            <a:ext cx="681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いま</a:t>
            </a:r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A568B1C2-019F-497F-887D-6DDAECBCF0EB}"/>
              </a:ext>
            </a:extLst>
          </p:cNvPr>
          <p:cNvSpPr txBox="1"/>
          <p:nvPr/>
        </p:nvSpPr>
        <p:spPr>
          <a:xfrm>
            <a:off x="10875359" y="4509207"/>
            <a:ext cx="695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客厅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29EEE92-F404-4719-87B9-25E04A70083F}"/>
              </a:ext>
            </a:extLst>
          </p:cNvPr>
          <p:cNvSpPr txBox="1"/>
          <p:nvPr/>
        </p:nvSpPr>
        <p:spPr>
          <a:xfrm>
            <a:off x="1280566" y="4656841"/>
            <a:ext cx="956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も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20F3626-27AD-424D-820E-D693E8068DC7}"/>
              </a:ext>
            </a:extLst>
          </p:cNvPr>
          <p:cNvSpPr txBox="1"/>
          <p:nvPr/>
        </p:nvSpPr>
        <p:spPr>
          <a:xfrm>
            <a:off x="5785129" y="4693873"/>
            <a:ext cx="681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ふ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3FB2531F-ACE0-40E4-85A2-134639526301}"/>
              </a:ext>
            </a:extLst>
          </p:cNvPr>
          <p:cNvSpPr txBox="1"/>
          <p:nvPr/>
        </p:nvSpPr>
        <p:spPr>
          <a:xfrm>
            <a:off x="6641752" y="4062405"/>
            <a:ext cx="443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う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543ED2ED-371A-454A-947A-5A7F38D44DA7}"/>
              </a:ext>
            </a:extLst>
          </p:cNvPr>
          <p:cNvSpPr txBox="1"/>
          <p:nvPr/>
        </p:nvSpPr>
        <p:spPr>
          <a:xfrm>
            <a:off x="7768144" y="4129543"/>
            <a:ext cx="7613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2"/>
                </a:solidFill>
              </a:rPr>
              <a:t>げんざい</a:t>
            </a:r>
            <a:endParaRPr lang="zh-CN" altLang="en-US" sz="1100" dirty="0">
              <a:solidFill>
                <a:schemeClr val="accent2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BA80B10-74D0-4E7D-A9A6-4A5D4284F8DA}"/>
              </a:ext>
            </a:extLst>
          </p:cNvPr>
          <p:cNvSpPr txBox="1"/>
          <p:nvPr/>
        </p:nvSpPr>
        <p:spPr>
          <a:xfrm>
            <a:off x="840561" y="5098836"/>
            <a:ext cx="956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严重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81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F1EE57D-9FCF-4B5E-B6B6-97F988981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94" y="1311215"/>
            <a:ext cx="11366612" cy="42355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6F3D8EF-2C27-4936-9D68-A787836BD954}"/>
              </a:ext>
            </a:extLst>
          </p:cNvPr>
          <p:cNvSpPr txBox="1"/>
          <p:nvPr/>
        </p:nvSpPr>
        <p:spPr>
          <a:xfrm>
            <a:off x="1300794" y="1239533"/>
            <a:ext cx="827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ばんぐみ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3F83E5-5325-4407-B6F1-6B054A5B59DD}"/>
              </a:ext>
            </a:extLst>
          </p:cNvPr>
          <p:cNvSpPr txBox="1"/>
          <p:nvPr/>
        </p:nvSpPr>
        <p:spPr>
          <a:xfrm>
            <a:off x="1931973" y="1239532"/>
            <a:ext cx="9083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うた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F60C98-53E2-4565-A348-6507AF489BF9}"/>
              </a:ext>
            </a:extLst>
          </p:cNvPr>
          <p:cNvSpPr txBox="1"/>
          <p:nvPr/>
        </p:nvSpPr>
        <p:spPr>
          <a:xfrm>
            <a:off x="3137686" y="1147199"/>
            <a:ext cx="1126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しかい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03C0060-F214-4545-8127-8C65BD0D2EBB}"/>
              </a:ext>
            </a:extLst>
          </p:cNvPr>
          <p:cNvSpPr txBox="1"/>
          <p:nvPr/>
        </p:nvSpPr>
        <p:spPr>
          <a:xfrm>
            <a:off x="5152266" y="1153840"/>
            <a:ext cx="1466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かんそう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442F4E-03FD-42E8-A487-AB1A6F7DD6A7}"/>
              </a:ext>
            </a:extLst>
          </p:cNvPr>
          <p:cNvSpPr txBox="1"/>
          <p:nvPr/>
        </p:nvSpPr>
        <p:spPr>
          <a:xfrm>
            <a:off x="2337586" y="2534258"/>
            <a:ext cx="549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な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503FAD1-F533-4176-B6DD-65157A8DEEF3}"/>
              </a:ext>
            </a:extLst>
          </p:cNvPr>
          <p:cNvSpPr txBox="1"/>
          <p:nvPr/>
        </p:nvSpPr>
        <p:spPr>
          <a:xfrm>
            <a:off x="3409781" y="2565035"/>
            <a:ext cx="1401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3"/>
                </a:solidFill>
              </a:rPr>
              <a:t>好像是</a:t>
            </a:r>
            <a:r>
              <a:rPr lang="en-US" altLang="zh-CN" sz="1400" dirty="0">
                <a:solidFill>
                  <a:schemeClr val="accent3"/>
                </a:solidFill>
              </a:rPr>
              <a:t>…</a:t>
            </a:r>
            <a:endParaRPr lang="zh-CN" altLang="en-US" sz="1400" dirty="0">
              <a:solidFill>
                <a:schemeClr val="accent3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50C1F53-0764-4538-A8E0-09EA8004C4C0}"/>
              </a:ext>
            </a:extLst>
          </p:cNvPr>
          <p:cNvSpPr txBox="1"/>
          <p:nvPr/>
        </p:nvSpPr>
        <p:spPr>
          <a:xfrm>
            <a:off x="4524121" y="2565035"/>
            <a:ext cx="14666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3"/>
                </a:solidFill>
              </a:rPr>
              <a:t>怎么说呢</a:t>
            </a:r>
            <a:r>
              <a:rPr lang="en-US" altLang="zh-CN" sz="1400" dirty="0">
                <a:solidFill>
                  <a:schemeClr val="accent3"/>
                </a:solidFill>
              </a:rPr>
              <a:t>…</a:t>
            </a:r>
            <a:endParaRPr lang="zh-CN" altLang="en-US" sz="1400" dirty="0">
              <a:solidFill>
                <a:schemeClr val="accent3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BB42482-ADA9-4043-ADC6-C22BA2B9A3FE}"/>
              </a:ext>
            </a:extLst>
          </p:cNvPr>
          <p:cNvSpPr txBox="1"/>
          <p:nvPr/>
        </p:nvSpPr>
        <p:spPr>
          <a:xfrm>
            <a:off x="6096000" y="2641980"/>
            <a:ext cx="12003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2"/>
                </a:solidFill>
              </a:rPr>
              <a:t>はっぴょうかい</a:t>
            </a:r>
            <a:endParaRPr lang="zh-CN" altLang="en-US" sz="1100" dirty="0">
              <a:solidFill>
                <a:schemeClr val="accent2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1F68C4F-7CF6-4AE2-956F-1B1E4A03D9AE}"/>
              </a:ext>
            </a:extLst>
          </p:cNvPr>
          <p:cNvSpPr txBox="1"/>
          <p:nvPr/>
        </p:nvSpPr>
        <p:spPr>
          <a:xfrm>
            <a:off x="7895803" y="2510121"/>
            <a:ext cx="916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こ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C1AD1E1-8F45-4876-A3BE-789A1D5737D8}"/>
              </a:ext>
            </a:extLst>
          </p:cNvPr>
          <p:cNvSpPr txBox="1"/>
          <p:nvPr/>
        </p:nvSpPr>
        <p:spPr>
          <a:xfrm>
            <a:off x="10716553" y="2510121"/>
            <a:ext cx="1475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いじょう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8C9FF97-D114-449B-8861-EEB5EF5319BF}"/>
              </a:ext>
            </a:extLst>
          </p:cNvPr>
          <p:cNvSpPr txBox="1"/>
          <p:nvPr/>
        </p:nvSpPr>
        <p:spPr>
          <a:xfrm>
            <a:off x="10574266" y="2951135"/>
            <a:ext cx="1312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比那更多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F7AB807-108D-4BFC-AC09-6A266944626D}"/>
              </a:ext>
            </a:extLst>
          </p:cNvPr>
          <p:cNvSpPr txBox="1"/>
          <p:nvPr/>
        </p:nvSpPr>
        <p:spPr>
          <a:xfrm>
            <a:off x="1564797" y="3135801"/>
            <a:ext cx="1126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こころ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D57260F-DE88-4B44-B5A8-CBEF849BEB84}"/>
              </a:ext>
            </a:extLst>
          </p:cNvPr>
          <p:cNvSpPr txBox="1"/>
          <p:nvPr/>
        </p:nvSpPr>
        <p:spPr>
          <a:xfrm>
            <a:off x="2092802" y="3116159"/>
            <a:ext cx="9245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のこ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4C6E23-9350-4BD6-920B-210A8C70041F}"/>
              </a:ext>
            </a:extLst>
          </p:cNvPr>
          <p:cNvSpPr txBox="1"/>
          <p:nvPr/>
        </p:nvSpPr>
        <p:spPr>
          <a:xfrm>
            <a:off x="5496515" y="3167390"/>
            <a:ext cx="14019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2"/>
                </a:solidFill>
              </a:rPr>
              <a:t>いんしょう</a:t>
            </a:r>
            <a:endParaRPr lang="zh-CN" altLang="en-US" sz="1100" dirty="0">
              <a:solidFill>
                <a:schemeClr val="accent2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28C5639-C96F-473F-BEAF-4BFB511E5BD3}"/>
              </a:ext>
            </a:extLst>
          </p:cNvPr>
          <p:cNvSpPr txBox="1"/>
          <p:nvPr/>
        </p:nvSpPr>
        <p:spPr>
          <a:xfrm>
            <a:off x="6230865" y="3166299"/>
            <a:ext cx="9245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のこ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4353F1A-FB70-45ED-B43E-539344F1D100}"/>
              </a:ext>
            </a:extLst>
          </p:cNvPr>
          <p:cNvSpPr txBox="1"/>
          <p:nvPr/>
        </p:nvSpPr>
        <p:spPr>
          <a:xfrm>
            <a:off x="6833721" y="3116159"/>
            <a:ext cx="11268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つよ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30B795B-35D7-4A76-8CF1-D80F9B31ABB9}"/>
              </a:ext>
            </a:extLst>
          </p:cNvPr>
          <p:cNvSpPr txBox="1"/>
          <p:nvPr/>
        </p:nvSpPr>
        <p:spPr>
          <a:xfrm>
            <a:off x="10518632" y="3552267"/>
            <a:ext cx="1234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数量很多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5A6572D-CFCE-40C9-8506-4621E14EDC82}"/>
              </a:ext>
            </a:extLst>
          </p:cNvPr>
          <p:cNvSpPr/>
          <p:nvPr/>
        </p:nvSpPr>
        <p:spPr>
          <a:xfrm>
            <a:off x="10574266" y="3331760"/>
            <a:ext cx="940700" cy="276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45AFA30-4D04-4096-A737-5D45D591C4D3}"/>
              </a:ext>
            </a:extLst>
          </p:cNvPr>
          <p:cNvSpPr/>
          <p:nvPr/>
        </p:nvSpPr>
        <p:spPr>
          <a:xfrm>
            <a:off x="2141859" y="3919680"/>
            <a:ext cx="1677581" cy="276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712A171-7608-40F0-BEF1-2B226CD02461}"/>
              </a:ext>
            </a:extLst>
          </p:cNvPr>
          <p:cNvSpPr txBox="1"/>
          <p:nvPr/>
        </p:nvSpPr>
        <p:spPr>
          <a:xfrm>
            <a:off x="2092802" y="4233905"/>
            <a:ext cx="2082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3"/>
                </a:solidFill>
              </a:rPr>
              <a:t>仅仅只是</a:t>
            </a:r>
            <a:r>
              <a:rPr lang="en-US" altLang="zh-CN" dirty="0">
                <a:solidFill>
                  <a:schemeClr val="accent3"/>
                </a:solidFill>
              </a:rPr>
              <a:t>……</a:t>
            </a:r>
            <a:r>
              <a:rPr lang="zh-CN" altLang="en-US" dirty="0">
                <a:solidFill>
                  <a:schemeClr val="accent3"/>
                </a:solidFill>
              </a:rPr>
              <a:t>的话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0B774EA-6CB5-4189-BDB7-111375B58E6F}"/>
              </a:ext>
            </a:extLst>
          </p:cNvPr>
          <p:cNvSpPr/>
          <p:nvPr/>
        </p:nvSpPr>
        <p:spPr>
          <a:xfrm>
            <a:off x="3092422" y="3341918"/>
            <a:ext cx="1126816" cy="276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49DE361-7106-4F49-95BD-A6832B04392D}"/>
              </a:ext>
            </a:extLst>
          </p:cNvPr>
          <p:cNvSpPr txBox="1"/>
          <p:nvPr/>
        </p:nvSpPr>
        <p:spPr>
          <a:xfrm>
            <a:off x="3118467" y="3071915"/>
            <a:ext cx="1401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3"/>
                </a:solidFill>
              </a:rPr>
              <a:t>所谓</a:t>
            </a:r>
            <a:r>
              <a:rPr lang="en-US" altLang="zh-CN" sz="1400" dirty="0">
                <a:solidFill>
                  <a:schemeClr val="accent3"/>
                </a:solidFill>
              </a:rPr>
              <a:t>…</a:t>
            </a:r>
            <a:endParaRPr lang="zh-CN" altLang="en-US" sz="1400" dirty="0">
              <a:solidFill>
                <a:schemeClr val="accent3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434B123-8390-4347-AD11-6D1CBE2DA473}"/>
              </a:ext>
            </a:extLst>
          </p:cNvPr>
          <p:cNvSpPr txBox="1"/>
          <p:nvPr/>
        </p:nvSpPr>
        <p:spPr>
          <a:xfrm>
            <a:off x="6193441" y="4398036"/>
            <a:ext cx="14019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いんしょう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7E904E2-6108-4B85-8ABA-6C220FF4CE14}"/>
              </a:ext>
            </a:extLst>
          </p:cNvPr>
          <p:cNvSpPr txBox="1"/>
          <p:nvPr/>
        </p:nvSpPr>
        <p:spPr>
          <a:xfrm>
            <a:off x="5417618" y="5028628"/>
            <a:ext cx="7758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へた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281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647E80E-5378-47A6-8E90-3E0BC356F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0" y="473281"/>
            <a:ext cx="12090799" cy="59114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C63FE4E-4943-4228-B13D-C978147B5E66}"/>
              </a:ext>
            </a:extLst>
          </p:cNvPr>
          <p:cNvSpPr txBox="1"/>
          <p:nvPr/>
        </p:nvSpPr>
        <p:spPr>
          <a:xfrm>
            <a:off x="1482892" y="1583976"/>
            <a:ext cx="586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す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3A777A-6567-4450-8B6B-FFF16A249805}"/>
              </a:ext>
            </a:extLst>
          </p:cNvPr>
          <p:cNvSpPr txBox="1"/>
          <p:nvPr/>
        </p:nvSpPr>
        <p:spPr>
          <a:xfrm>
            <a:off x="2746206" y="1583976"/>
            <a:ext cx="755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むか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CD1EC1-AE84-491C-98B4-13965DB3C812}"/>
              </a:ext>
            </a:extLst>
          </p:cNvPr>
          <p:cNvSpPr txBox="1"/>
          <p:nvPr/>
        </p:nvSpPr>
        <p:spPr>
          <a:xfrm>
            <a:off x="3275597" y="1588168"/>
            <a:ext cx="1296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ねんきん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6FFE03-3DB8-42EA-9282-3744D98A46D5}"/>
              </a:ext>
            </a:extLst>
          </p:cNvPr>
          <p:cNvSpPr txBox="1"/>
          <p:nvPr/>
        </p:nvSpPr>
        <p:spPr>
          <a:xfrm>
            <a:off x="4734423" y="1564105"/>
            <a:ext cx="947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とし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A1895A-DB4F-4C31-A5E3-204C87C08AFF}"/>
              </a:ext>
            </a:extLst>
          </p:cNvPr>
          <p:cNvSpPr txBox="1"/>
          <p:nvPr/>
        </p:nvSpPr>
        <p:spPr>
          <a:xfrm>
            <a:off x="6205816" y="1544234"/>
            <a:ext cx="755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つま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8C2AC9-92C0-41D8-82F4-A63ACD74D891}"/>
              </a:ext>
            </a:extLst>
          </p:cNvPr>
          <p:cNvSpPr txBox="1"/>
          <p:nvPr/>
        </p:nvSpPr>
        <p:spPr>
          <a:xfrm>
            <a:off x="-69182" y="2161492"/>
            <a:ext cx="1212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しゅみ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A37050C-C7CF-40E4-B24D-00C758CD200B}"/>
              </a:ext>
            </a:extLst>
          </p:cNvPr>
          <p:cNvSpPr txBox="1"/>
          <p:nvPr/>
        </p:nvSpPr>
        <p:spPr>
          <a:xfrm>
            <a:off x="1019676" y="2141621"/>
            <a:ext cx="664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つ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8981BE3-0FC1-4F69-BABD-3BC42AC62F11}"/>
              </a:ext>
            </a:extLst>
          </p:cNvPr>
          <p:cNvSpPr txBox="1"/>
          <p:nvPr/>
        </p:nvSpPr>
        <p:spPr>
          <a:xfrm>
            <a:off x="3275597" y="2161492"/>
            <a:ext cx="2060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ぞんぶんたの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CDF54C8-D4BC-4A43-9F80-7C613FA838BE}"/>
              </a:ext>
            </a:extLst>
          </p:cNvPr>
          <p:cNvSpPr txBox="1"/>
          <p:nvPr/>
        </p:nvSpPr>
        <p:spPr>
          <a:xfrm>
            <a:off x="1143000" y="2719280"/>
            <a:ext cx="1410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よろこ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A81AF21-B594-40C0-96DA-10759EF636B9}"/>
              </a:ext>
            </a:extLst>
          </p:cNvPr>
          <p:cNvSpPr txBox="1"/>
          <p:nvPr/>
        </p:nvSpPr>
        <p:spPr>
          <a:xfrm>
            <a:off x="3923798" y="2775103"/>
            <a:ext cx="1001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かん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6DC7656-4F19-4379-A398-77BE558088C7}"/>
              </a:ext>
            </a:extLst>
          </p:cNvPr>
          <p:cNvSpPr txBox="1"/>
          <p:nvPr/>
        </p:nvSpPr>
        <p:spPr>
          <a:xfrm>
            <a:off x="4499807" y="2775103"/>
            <a:ext cx="1182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2"/>
                </a:solidFill>
                <a:effectLst/>
                <a:latin typeface="tahoma" panose="020B0604030504040204" pitchFamily="34" charset="0"/>
              </a:rPr>
              <a:t>いろいろ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CC01266-6869-47A9-80A4-0F8DF0B481D9}"/>
              </a:ext>
            </a:extLst>
          </p:cNvPr>
          <p:cNvSpPr txBox="1"/>
          <p:nvPr/>
        </p:nvSpPr>
        <p:spPr>
          <a:xfrm>
            <a:off x="8623634" y="2775103"/>
            <a:ext cx="1001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2"/>
                </a:solidFill>
                <a:effectLst/>
                <a:latin typeface="tahoma" panose="020B0604030504040204" pitchFamily="34" charset="0"/>
              </a:rPr>
              <a:t>こうふ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55D4AE-4AF1-49E9-9493-6C2E80198EAE}"/>
              </a:ext>
            </a:extLst>
          </p:cNvPr>
          <p:cNvSpPr txBox="1"/>
          <p:nvPr/>
        </p:nvSpPr>
        <p:spPr>
          <a:xfrm>
            <a:off x="10932225" y="2767264"/>
            <a:ext cx="1170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2"/>
                </a:solidFill>
                <a:effectLst/>
                <a:latin typeface="tahoma" panose="020B0604030504040204" pitchFamily="34" charset="0"/>
              </a:rPr>
              <a:t>せんたく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47A3C26-B5CE-4494-AA41-3E1B7E4270F0}"/>
              </a:ext>
            </a:extLst>
          </p:cNvPr>
          <p:cNvSpPr txBox="1"/>
          <p:nvPr/>
        </p:nvSpPr>
        <p:spPr>
          <a:xfrm>
            <a:off x="2848476" y="3342623"/>
            <a:ext cx="1001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きづけ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377E19C-BFEA-4E46-BEDD-660EF8B89036}"/>
              </a:ext>
            </a:extLst>
          </p:cNvPr>
          <p:cNvSpPr txBox="1"/>
          <p:nvPr/>
        </p:nvSpPr>
        <p:spPr>
          <a:xfrm>
            <a:off x="3653088" y="3368912"/>
            <a:ext cx="1543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2"/>
                </a:solidFill>
                <a:effectLst/>
                <a:latin typeface="tahoma" panose="020B0604030504040204" pitchFamily="34" charset="0"/>
              </a:rPr>
              <a:t>はっけん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5988F4B-3157-40D5-ADD1-048F4362496D}"/>
              </a:ext>
            </a:extLst>
          </p:cNvPr>
          <p:cNvSpPr txBox="1"/>
          <p:nvPr/>
        </p:nvSpPr>
        <p:spPr>
          <a:xfrm>
            <a:off x="10932225" y="3368912"/>
            <a:ext cx="664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つ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B06E088-27F8-4B4A-AD86-887769452CF7}"/>
              </a:ext>
            </a:extLst>
          </p:cNvPr>
          <p:cNvSpPr txBox="1"/>
          <p:nvPr/>
        </p:nvSpPr>
        <p:spPr>
          <a:xfrm>
            <a:off x="1019676" y="5149945"/>
            <a:ext cx="6154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2"/>
                </a:solidFill>
                <a:effectLst/>
                <a:latin typeface="tahoma" panose="020B0604030504040204" pitchFamily="34" charset="0"/>
              </a:rPr>
              <a:t>せいかつ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2AE2F42-B604-4BB9-8096-BD336A22D281}"/>
              </a:ext>
            </a:extLst>
          </p:cNvPr>
          <p:cNvSpPr txBox="1"/>
          <p:nvPr/>
        </p:nvSpPr>
        <p:spPr>
          <a:xfrm>
            <a:off x="6205816" y="5110203"/>
            <a:ext cx="1804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2"/>
                </a:solidFill>
                <a:effectLst/>
                <a:latin typeface="tahoma" panose="020B0604030504040204" pitchFamily="34" charset="0"/>
              </a:rPr>
              <a:t>かんしゃ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7B1A4CE-02BC-4393-B945-B5B80F53F16B}"/>
              </a:ext>
            </a:extLst>
          </p:cNvPr>
          <p:cNvSpPr txBox="1"/>
          <p:nvPr/>
        </p:nvSpPr>
        <p:spPr>
          <a:xfrm>
            <a:off x="413585" y="5707590"/>
            <a:ext cx="1212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2"/>
                </a:solidFill>
                <a:effectLst/>
                <a:latin typeface="tahoma" panose="020B0604030504040204" pitchFamily="34" charset="0"/>
              </a:rPr>
              <a:t>ぞんぶん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DEFC679-0238-45FC-B05E-A027D62BDB9D}"/>
              </a:ext>
            </a:extLst>
          </p:cNvPr>
          <p:cNvSpPr txBox="1"/>
          <p:nvPr/>
        </p:nvSpPr>
        <p:spPr>
          <a:xfrm>
            <a:off x="4823159" y="5743754"/>
            <a:ext cx="1541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2"/>
                </a:solidFill>
                <a:effectLst/>
                <a:latin typeface="tahoma" panose="020B0604030504040204" pitchFamily="34" charset="0"/>
              </a:rPr>
              <a:t>かじ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E208429-BE72-4352-B4A4-FC1E6E744618}"/>
              </a:ext>
            </a:extLst>
          </p:cNvPr>
          <p:cNvSpPr txBox="1"/>
          <p:nvPr/>
        </p:nvSpPr>
        <p:spPr>
          <a:xfrm>
            <a:off x="763840" y="4550043"/>
            <a:ext cx="6155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2"/>
                </a:solidFill>
                <a:effectLst/>
                <a:latin typeface="tahoma" panose="020B0604030504040204" pitchFamily="34" charset="0"/>
              </a:rPr>
              <a:t>おもに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DFDC76F-5155-4B9E-9570-CF3EABD7E1EC}"/>
              </a:ext>
            </a:extLst>
          </p:cNvPr>
          <p:cNvSpPr txBox="1"/>
          <p:nvPr/>
        </p:nvSpPr>
        <p:spPr>
          <a:xfrm>
            <a:off x="6928245" y="1583976"/>
            <a:ext cx="1296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1"/>
                </a:solidFill>
                <a:effectLst/>
                <a:latin typeface="HiraginoSans-W4"/>
              </a:rPr>
              <a:t>はたら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9326C5E-8D36-42EF-8F1F-3D2854E276FF}"/>
              </a:ext>
            </a:extLst>
          </p:cNvPr>
          <p:cNvSpPr txBox="1"/>
          <p:nvPr/>
        </p:nvSpPr>
        <p:spPr>
          <a:xfrm>
            <a:off x="5649233" y="3319174"/>
            <a:ext cx="446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か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BF5B758-59E8-4A84-AB32-35107D0300BA}"/>
              </a:ext>
            </a:extLst>
          </p:cNvPr>
          <p:cNvSpPr txBox="1"/>
          <p:nvPr/>
        </p:nvSpPr>
        <p:spPr>
          <a:xfrm>
            <a:off x="6344819" y="3345701"/>
            <a:ext cx="1695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はりきって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34A979C-F403-43E1-B558-3E0A02E8B612}"/>
              </a:ext>
            </a:extLst>
          </p:cNvPr>
          <p:cNvSpPr txBox="1"/>
          <p:nvPr/>
        </p:nvSpPr>
        <p:spPr>
          <a:xfrm>
            <a:off x="2569483" y="3944605"/>
            <a:ext cx="1001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かんが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48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6E8830D-98E4-4F89-888B-8146A4AD5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99" y="353312"/>
            <a:ext cx="11824002" cy="61513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A2C1ED-C3A0-4CDC-A317-E24EE2878272}"/>
              </a:ext>
            </a:extLst>
          </p:cNvPr>
          <p:cNvSpPr txBox="1"/>
          <p:nvPr/>
        </p:nvSpPr>
        <p:spPr>
          <a:xfrm>
            <a:off x="551330" y="1493527"/>
            <a:ext cx="976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いぜん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24D30C-8B17-4595-BFB7-17C4E41A17A9}"/>
              </a:ext>
            </a:extLst>
          </p:cNvPr>
          <p:cNvSpPr txBox="1"/>
          <p:nvPr/>
        </p:nvSpPr>
        <p:spPr>
          <a:xfrm>
            <a:off x="1272093" y="1527586"/>
            <a:ext cx="1783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だいひょうてき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2DCDE9-55D6-4BDE-8D5E-C5BC4331CA15}"/>
              </a:ext>
            </a:extLst>
          </p:cNvPr>
          <p:cNvSpPr txBox="1"/>
          <p:nvPr/>
        </p:nvSpPr>
        <p:spPr>
          <a:xfrm>
            <a:off x="6747735" y="1493527"/>
            <a:ext cx="890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かん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78A472-FAE8-4C02-A1D7-1DD36A1216EB}"/>
              </a:ext>
            </a:extLst>
          </p:cNvPr>
          <p:cNvSpPr txBox="1"/>
          <p:nvPr/>
        </p:nvSpPr>
        <p:spPr>
          <a:xfrm>
            <a:off x="7235863" y="1516828"/>
            <a:ext cx="1288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ちょうさ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4D85409-BBDE-4091-8CB6-DDE2C6471402}"/>
              </a:ext>
            </a:extLst>
          </p:cNvPr>
          <p:cNvSpPr txBox="1"/>
          <p:nvPr/>
        </p:nvSpPr>
        <p:spPr>
          <a:xfrm>
            <a:off x="8955631" y="1516828"/>
            <a:ext cx="578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661F553-1597-4B7E-A30D-1D6B6F61E1CC}"/>
              </a:ext>
            </a:extLst>
          </p:cNvPr>
          <p:cNvSpPr txBox="1"/>
          <p:nvPr/>
        </p:nvSpPr>
        <p:spPr>
          <a:xfrm>
            <a:off x="9676282" y="1527586"/>
            <a:ext cx="578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へ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D1A5512-1372-49E9-9A16-8237F45DB59B}"/>
              </a:ext>
            </a:extLst>
          </p:cNvPr>
          <p:cNvSpPr txBox="1"/>
          <p:nvPr/>
        </p:nvSpPr>
        <p:spPr>
          <a:xfrm>
            <a:off x="1187377" y="2160501"/>
            <a:ext cx="976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2"/>
                </a:solidFill>
              </a:rPr>
              <a:t>かんきょう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C6104CF-1776-4D39-AB49-DD46A164F41D}"/>
              </a:ext>
            </a:extLst>
          </p:cNvPr>
          <p:cNvSpPr txBox="1"/>
          <p:nvPr/>
        </p:nvSpPr>
        <p:spPr>
          <a:xfrm>
            <a:off x="1917552" y="2182307"/>
            <a:ext cx="11376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</a:rPr>
              <a:t>へんか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33EAE9-C076-490F-B152-2F4F84870B4C}"/>
              </a:ext>
            </a:extLst>
          </p:cNvPr>
          <p:cNvSpPr txBox="1"/>
          <p:nvPr/>
        </p:nvSpPr>
        <p:spPr>
          <a:xfrm>
            <a:off x="2486362" y="2182306"/>
            <a:ext cx="11376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2"/>
                </a:solidFill>
              </a:rPr>
              <a:t>けいざい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1CE42C7-2F7B-4216-B275-3F4427A40466}"/>
              </a:ext>
            </a:extLst>
          </p:cNvPr>
          <p:cNvSpPr txBox="1"/>
          <p:nvPr/>
        </p:nvSpPr>
        <p:spPr>
          <a:xfrm>
            <a:off x="2559554" y="2509168"/>
            <a:ext cx="15464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じじょう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7E10B12-46CA-4EB9-8009-B0E2F12F65BC}"/>
              </a:ext>
            </a:extLst>
          </p:cNvPr>
          <p:cNvSpPr txBox="1"/>
          <p:nvPr/>
        </p:nvSpPr>
        <p:spPr>
          <a:xfrm>
            <a:off x="5230124" y="2102516"/>
            <a:ext cx="1697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ともばたらき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4A947E1-FF74-4440-A314-D0DF3F42F8A3}"/>
              </a:ext>
            </a:extLst>
          </p:cNvPr>
          <p:cNvSpPr txBox="1"/>
          <p:nvPr/>
        </p:nvSpPr>
        <p:spPr>
          <a:xfrm>
            <a:off x="8467501" y="2128227"/>
            <a:ext cx="890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つ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E73F09C-875C-4705-A9ED-F7C72CBD34D0}"/>
              </a:ext>
            </a:extLst>
          </p:cNvPr>
          <p:cNvSpPr txBox="1"/>
          <p:nvPr/>
        </p:nvSpPr>
        <p:spPr>
          <a:xfrm>
            <a:off x="0" y="2687101"/>
            <a:ext cx="12720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いりょうひ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8B59B07-413A-449F-8077-ADFAED42E70A}"/>
              </a:ext>
            </a:extLst>
          </p:cNvPr>
          <p:cNvSpPr txBox="1"/>
          <p:nvPr/>
        </p:nvSpPr>
        <p:spPr>
          <a:xfrm>
            <a:off x="1539689" y="2687101"/>
            <a:ext cx="75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か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EC850CA-C33C-467E-92F8-78B39F28E5F6}"/>
              </a:ext>
            </a:extLst>
          </p:cNvPr>
          <p:cNvSpPr txBox="1"/>
          <p:nvPr/>
        </p:nvSpPr>
        <p:spPr>
          <a:xfrm>
            <a:off x="3881438" y="2665777"/>
            <a:ext cx="593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か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1568941-03F6-4F60-A895-5C02189EA308}"/>
              </a:ext>
            </a:extLst>
          </p:cNvPr>
          <p:cNvSpPr txBox="1"/>
          <p:nvPr/>
        </p:nvSpPr>
        <p:spPr>
          <a:xfrm>
            <a:off x="10356924" y="2687101"/>
            <a:ext cx="1078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こがた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8D3AEA4-C5BF-41AB-8DFE-4E1432DE476A}"/>
              </a:ext>
            </a:extLst>
          </p:cNvPr>
          <p:cNvSpPr txBox="1"/>
          <p:nvPr/>
        </p:nvSpPr>
        <p:spPr>
          <a:xfrm>
            <a:off x="2743199" y="3232318"/>
            <a:ext cx="1186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ひとりぐ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624E3C4-ADB7-4609-8825-4168314FC079}"/>
              </a:ext>
            </a:extLst>
          </p:cNvPr>
          <p:cNvSpPr txBox="1"/>
          <p:nvPr/>
        </p:nvSpPr>
        <p:spPr>
          <a:xfrm>
            <a:off x="3667576" y="3244334"/>
            <a:ext cx="1562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しゅっちょう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8DC2BAE-12E2-4093-B516-A037F91763DC}"/>
              </a:ext>
            </a:extLst>
          </p:cNvPr>
          <p:cNvSpPr txBox="1"/>
          <p:nvPr/>
        </p:nvSpPr>
        <p:spPr>
          <a:xfrm>
            <a:off x="7120886" y="3232318"/>
            <a:ext cx="2199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けっしん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702B609-BD7A-4D2F-A457-ED4046C1F8E7}"/>
              </a:ext>
            </a:extLst>
          </p:cNvPr>
          <p:cNvSpPr txBox="1"/>
          <p:nvPr/>
        </p:nvSpPr>
        <p:spPr>
          <a:xfrm>
            <a:off x="4727531" y="1493527"/>
            <a:ext cx="1401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はっぴょう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830867-1A66-42D9-9F3A-56B1B42AF3D8}"/>
              </a:ext>
            </a:extLst>
          </p:cNvPr>
          <p:cNvSpPr txBox="1"/>
          <p:nvPr/>
        </p:nvSpPr>
        <p:spPr>
          <a:xfrm>
            <a:off x="3363167" y="2155351"/>
            <a:ext cx="893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1"/>
                </a:solidFill>
                <a:effectLst/>
                <a:latin typeface="HiraginoSans-W4"/>
              </a:rPr>
              <a:t>かか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6F99FB5-EF49-4BD5-9F9D-47E65F6E6F3C}"/>
              </a:ext>
            </a:extLst>
          </p:cNvPr>
          <p:cNvSpPr txBox="1"/>
          <p:nvPr/>
        </p:nvSpPr>
        <p:spPr>
          <a:xfrm>
            <a:off x="5319177" y="3325281"/>
            <a:ext cx="10016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かんが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794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41AD518-C4D3-4594-A28A-94EC2D68D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63" y="715476"/>
            <a:ext cx="11219073" cy="54270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65E8C0-28C9-4145-B952-7BABF073B2F8}"/>
              </a:ext>
            </a:extLst>
          </p:cNvPr>
          <p:cNvSpPr txBox="1"/>
          <p:nvPr/>
        </p:nvSpPr>
        <p:spPr>
          <a:xfrm>
            <a:off x="2064957" y="1228497"/>
            <a:ext cx="436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む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F210229-D4FC-46DE-ADBB-B3CB0FDD0616}"/>
              </a:ext>
            </a:extLst>
          </p:cNvPr>
          <p:cNvSpPr txBox="1"/>
          <p:nvPr/>
        </p:nvSpPr>
        <p:spPr>
          <a:xfrm>
            <a:off x="1640400" y="1972350"/>
            <a:ext cx="7180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はる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3C9730-74AF-48B0-A0DB-539D2A0C0D44}"/>
              </a:ext>
            </a:extLst>
          </p:cNvPr>
          <p:cNvSpPr txBox="1"/>
          <p:nvPr/>
        </p:nvSpPr>
        <p:spPr>
          <a:xfrm>
            <a:off x="2040141" y="1987739"/>
            <a:ext cx="9224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のはら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E2129B-9523-4FA9-ACBD-03AA4A8CE774}"/>
              </a:ext>
            </a:extLst>
          </p:cNvPr>
          <p:cNvSpPr txBox="1"/>
          <p:nvPr/>
        </p:nvSpPr>
        <p:spPr>
          <a:xfrm>
            <a:off x="3143923" y="1880017"/>
            <a:ext cx="1202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さ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0CC94EF-DA96-4163-A921-CFD5B8BFDB5A}"/>
              </a:ext>
            </a:extLst>
          </p:cNvPr>
          <p:cNvSpPr txBox="1"/>
          <p:nvPr/>
        </p:nvSpPr>
        <p:spPr>
          <a:xfrm>
            <a:off x="3723489" y="1849530"/>
            <a:ext cx="922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蒲公英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C350DB-E27A-4EC8-8923-74BDE8AF4FCB}"/>
              </a:ext>
            </a:extLst>
          </p:cNvPr>
          <p:cNvSpPr txBox="1"/>
          <p:nvPr/>
        </p:nvSpPr>
        <p:spPr>
          <a:xfrm>
            <a:off x="6816637" y="1915425"/>
            <a:ext cx="43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お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58D540B-107C-4362-BE66-0D6A596E75DF}"/>
              </a:ext>
            </a:extLst>
          </p:cNvPr>
          <p:cNvSpPr txBox="1"/>
          <p:nvPr/>
        </p:nvSpPr>
        <p:spPr>
          <a:xfrm>
            <a:off x="7583116" y="1980044"/>
            <a:ext cx="8234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まっしろ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A37332-D789-42FC-95A2-E7F4C99DF499}"/>
              </a:ext>
            </a:extLst>
          </p:cNvPr>
          <p:cNvSpPr txBox="1"/>
          <p:nvPr/>
        </p:nvSpPr>
        <p:spPr>
          <a:xfrm>
            <a:off x="8270927" y="2001559"/>
            <a:ext cx="5868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50" dirty="0">
                <a:solidFill>
                  <a:schemeClr val="accent1"/>
                </a:solidFill>
              </a:rPr>
              <a:t>わたげ</a:t>
            </a:r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6B75EE1-A523-42AF-B2CC-51A5544084BE}"/>
              </a:ext>
            </a:extLst>
          </p:cNvPr>
          <p:cNvSpPr txBox="1"/>
          <p:nvPr/>
        </p:nvSpPr>
        <p:spPr>
          <a:xfrm>
            <a:off x="9492202" y="1980044"/>
            <a:ext cx="6763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たね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36A1E94-47DD-4788-A16D-12F1E2FD6411}"/>
              </a:ext>
            </a:extLst>
          </p:cNvPr>
          <p:cNvSpPr txBox="1"/>
          <p:nvPr/>
        </p:nvSpPr>
        <p:spPr>
          <a:xfrm>
            <a:off x="11214046" y="1895695"/>
            <a:ext cx="427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と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9947A13-A897-4E34-8E2F-391F1C562BBA}"/>
              </a:ext>
            </a:extLst>
          </p:cNvPr>
          <p:cNvSpPr txBox="1"/>
          <p:nvPr/>
        </p:nvSpPr>
        <p:spPr>
          <a:xfrm>
            <a:off x="2624416" y="2639259"/>
            <a:ext cx="6763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かぜ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1FE49F5-1842-4FA2-8054-C3A79A66B579}"/>
              </a:ext>
            </a:extLst>
          </p:cNvPr>
          <p:cNvSpPr txBox="1"/>
          <p:nvPr/>
        </p:nvSpPr>
        <p:spPr>
          <a:xfrm>
            <a:off x="3036115" y="2585398"/>
            <a:ext cx="676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の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C1686C6-4A64-4628-93CC-B5C09FFB0E51}"/>
              </a:ext>
            </a:extLst>
          </p:cNvPr>
          <p:cNvSpPr txBox="1"/>
          <p:nvPr/>
        </p:nvSpPr>
        <p:spPr>
          <a:xfrm>
            <a:off x="3519327" y="2565668"/>
            <a:ext cx="665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とお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57DCCE5-73F8-4A36-938B-89BFAE39E49A}"/>
              </a:ext>
            </a:extLst>
          </p:cNvPr>
          <p:cNvSpPr txBox="1"/>
          <p:nvPr/>
        </p:nvSpPr>
        <p:spPr>
          <a:xfrm>
            <a:off x="4217228" y="2576425"/>
            <a:ext cx="665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はこ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06CC992-5E0B-491E-946E-3B946FBDB4BA}"/>
              </a:ext>
            </a:extLst>
          </p:cNvPr>
          <p:cNvSpPr txBox="1"/>
          <p:nvPr/>
        </p:nvSpPr>
        <p:spPr>
          <a:xfrm>
            <a:off x="5374365" y="2619529"/>
            <a:ext cx="8717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50" dirty="0">
                <a:solidFill>
                  <a:schemeClr val="accent1"/>
                </a:solidFill>
              </a:rPr>
              <a:t>しょくぶつ</a:t>
            </a:r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4ACE645-1AAA-470B-81DE-3909E3759C4B}"/>
              </a:ext>
            </a:extLst>
          </p:cNvPr>
          <p:cNvSpPr txBox="1"/>
          <p:nvPr/>
        </p:nvSpPr>
        <p:spPr>
          <a:xfrm>
            <a:off x="7026644" y="2511807"/>
            <a:ext cx="761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ある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D7E3BF7-449D-401A-8698-75DD53D2EAE1}"/>
              </a:ext>
            </a:extLst>
          </p:cNvPr>
          <p:cNvSpPr txBox="1"/>
          <p:nvPr/>
        </p:nvSpPr>
        <p:spPr>
          <a:xfrm>
            <a:off x="9220995" y="2631564"/>
            <a:ext cx="8437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ほうほう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BA5B0ABE-672C-4BC9-AAFC-4B986941E3EA}"/>
              </a:ext>
            </a:extLst>
          </p:cNvPr>
          <p:cNvSpPr txBox="1"/>
          <p:nvPr/>
        </p:nvSpPr>
        <p:spPr>
          <a:xfrm>
            <a:off x="9846521" y="2646953"/>
            <a:ext cx="8794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なかま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D29BF44-A07B-47C0-AB19-B62B9F2CECF1}"/>
              </a:ext>
            </a:extLst>
          </p:cNvPr>
          <p:cNvSpPr txBox="1"/>
          <p:nvPr/>
        </p:nvSpPr>
        <p:spPr>
          <a:xfrm>
            <a:off x="10392206" y="2511807"/>
            <a:ext cx="665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ふ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5263581-A176-4CCE-B1E3-45B2D804EF24}"/>
              </a:ext>
            </a:extLst>
          </p:cNvPr>
          <p:cNvSpPr txBox="1"/>
          <p:nvPr/>
        </p:nvSpPr>
        <p:spPr>
          <a:xfrm>
            <a:off x="917090" y="3275111"/>
            <a:ext cx="987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たね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9B01CDD-BDA7-4540-9389-AE2390935757}"/>
              </a:ext>
            </a:extLst>
          </p:cNvPr>
          <p:cNvSpPr txBox="1"/>
          <p:nvPr/>
        </p:nvSpPr>
        <p:spPr>
          <a:xfrm>
            <a:off x="1640400" y="3311524"/>
            <a:ext cx="12021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かたまり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12DBFA4-10F1-48C6-B11B-0D1ABAE74078}"/>
              </a:ext>
            </a:extLst>
          </p:cNvPr>
          <p:cNvSpPr txBox="1"/>
          <p:nvPr/>
        </p:nvSpPr>
        <p:spPr>
          <a:xfrm>
            <a:off x="4823217" y="3279960"/>
            <a:ext cx="987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あり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1B70652-4989-4249-B741-B4F31A6A9E5C}"/>
              </a:ext>
            </a:extLst>
          </p:cNvPr>
          <p:cNvSpPr txBox="1"/>
          <p:nvPr/>
        </p:nvSpPr>
        <p:spPr>
          <a:xfrm>
            <a:off x="5239731" y="3290499"/>
            <a:ext cx="814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はこ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D06B2E6-CAA8-451F-94CE-AB7C39551CF4}"/>
              </a:ext>
            </a:extLst>
          </p:cNvPr>
          <p:cNvSpPr txBox="1"/>
          <p:nvPr/>
        </p:nvSpPr>
        <p:spPr>
          <a:xfrm>
            <a:off x="7637870" y="3200170"/>
            <a:ext cx="665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み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35469F1-A33E-4DC1-865D-660C09BF1A1D}"/>
              </a:ext>
            </a:extLst>
          </p:cNvPr>
          <p:cNvSpPr txBox="1"/>
          <p:nvPr/>
        </p:nvSpPr>
        <p:spPr>
          <a:xfrm>
            <a:off x="7970568" y="3289947"/>
            <a:ext cx="814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とげ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F2DCC4C-7D57-4EB3-81F5-2B299814273A}"/>
              </a:ext>
            </a:extLst>
          </p:cNvPr>
          <p:cNvSpPr txBox="1"/>
          <p:nvPr/>
        </p:nvSpPr>
        <p:spPr>
          <a:xfrm>
            <a:off x="9220995" y="3200170"/>
            <a:ext cx="987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からだ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66E0ACD6-D4D0-45E7-ACE4-4497E978F8A2}"/>
              </a:ext>
            </a:extLst>
          </p:cNvPr>
          <p:cNvSpPr txBox="1"/>
          <p:nvPr/>
        </p:nvSpPr>
        <p:spPr>
          <a:xfrm>
            <a:off x="10168587" y="3200170"/>
            <a:ext cx="665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つ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683C6451-3051-43CB-8A9D-A378CE14B368}"/>
              </a:ext>
            </a:extLst>
          </p:cNvPr>
          <p:cNvSpPr txBox="1"/>
          <p:nvPr/>
        </p:nvSpPr>
        <p:spPr>
          <a:xfrm>
            <a:off x="1587861" y="3935427"/>
            <a:ext cx="9045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いどう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E8F8E82-AA83-498A-B58A-713CAC33FC66}"/>
              </a:ext>
            </a:extLst>
          </p:cNvPr>
          <p:cNvSpPr txBox="1"/>
          <p:nvPr/>
        </p:nvSpPr>
        <p:spPr>
          <a:xfrm>
            <a:off x="2064957" y="3924838"/>
            <a:ext cx="713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たす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5C43D01-63B7-4378-B8A9-2B5A16A9583F}"/>
              </a:ext>
            </a:extLst>
          </p:cNvPr>
          <p:cNvSpPr txBox="1"/>
          <p:nvPr/>
        </p:nvSpPr>
        <p:spPr>
          <a:xfrm>
            <a:off x="5019818" y="4485679"/>
            <a:ext cx="1254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1"/>
                </a:solidFill>
                <a:effectLst/>
                <a:latin typeface="HiraginoSans-W4"/>
              </a:rPr>
              <a:t>ふく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B024AAC-C4E5-48B8-AC9F-591B87C4331B}"/>
              </a:ext>
            </a:extLst>
          </p:cNvPr>
          <p:cNvSpPr txBox="1"/>
          <p:nvPr/>
        </p:nvSpPr>
        <p:spPr>
          <a:xfrm>
            <a:off x="5698912" y="4485679"/>
            <a:ext cx="1150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せいぶん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13CCD18-6ECA-4ECD-AE68-310B8D167A6F}"/>
              </a:ext>
            </a:extLst>
          </p:cNvPr>
          <p:cNvSpPr txBox="1"/>
          <p:nvPr/>
        </p:nvSpPr>
        <p:spPr>
          <a:xfrm>
            <a:off x="1165477" y="3920038"/>
            <a:ext cx="6763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たね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10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001C4F1-B01C-44AE-B108-966707672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" y="233979"/>
            <a:ext cx="12177622" cy="63900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734DFAD-2311-4DAC-A23D-ABCFDE85ACF1}"/>
              </a:ext>
            </a:extLst>
          </p:cNvPr>
          <p:cNvSpPr txBox="1"/>
          <p:nvPr/>
        </p:nvSpPr>
        <p:spPr>
          <a:xfrm>
            <a:off x="1347396" y="977160"/>
            <a:ext cx="6642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</a:rPr>
              <a:t>ぎかい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FB3CA5-009D-49B3-A9EF-1E6D580DF06B}"/>
              </a:ext>
            </a:extLst>
          </p:cNvPr>
          <p:cNvSpPr txBox="1"/>
          <p:nvPr/>
        </p:nvSpPr>
        <p:spPr>
          <a:xfrm>
            <a:off x="1042148" y="946382"/>
            <a:ext cx="7611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2819B9-123D-4E8D-B307-0EDB59B2027C}"/>
              </a:ext>
            </a:extLst>
          </p:cNvPr>
          <p:cNvSpPr txBox="1"/>
          <p:nvPr/>
        </p:nvSpPr>
        <p:spPr>
          <a:xfrm>
            <a:off x="2009406" y="977160"/>
            <a:ext cx="16432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</a:rPr>
              <a:t>ぎいん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4DE7A53-FAF2-4CBC-A01C-62BAC880F365}"/>
              </a:ext>
            </a:extLst>
          </p:cNvPr>
          <p:cNvSpPr txBox="1"/>
          <p:nvPr/>
        </p:nvSpPr>
        <p:spPr>
          <a:xfrm>
            <a:off x="1500485" y="1515042"/>
            <a:ext cx="605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ご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578C61D-E524-4783-8E2C-4A1EA321825D}"/>
              </a:ext>
            </a:extLst>
          </p:cNvPr>
          <p:cNvSpPr txBox="1"/>
          <p:nvPr/>
        </p:nvSpPr>
        <p:spPr>
          <a:xfrm>
            <a:off x="2073947" y="1561208"/>
            <a:ext cx="14280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</a:rPr>
              <a:t>やまかわし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E94EB74-5530-4A68-82CC-8A184C494ACD}"/>
              </a:ext>
            </a:extLst>
          </p:cNvPr>
          <p:cNvSpPr txBox="1"/>
          <p:nvPr/>
        </p:nvSpPr>
        <p:spPr>
          <a:xfrm>
            <a:off x="2893490" y="1568902"/>
            <a:ext cx="23639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</a:rPr>
              <a:t>りくじょうきょうぎ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3D956BC-D99C-45C7-B704-555E1401B0DE}"/>
              </a:ext>
            </a:extLst>
          </p:cNvPr>
          <p:cNvSpPr txBox="1"/>
          <p:nvPr/>
        </p:nvSpPr>
        <p:spPr>
          <a:xfrm>
            <a:off x="3980012" y="2014450"/>
            <a:ext cx="8178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</a:rPr>
              <a:t>ぜんこく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888BB79-D7AC-45F1-9A54-36D6C31FA471}"/>
              </a:ext>
            </a:extLst>
          </p:cNvPr>
          <p:cNvSpPr txBox="1"/>
          <p:nvPr/>
        </p:nvSpPr>
        <p:spPr>
          <a:xfrm>
            <a:off x="4338836" y="1568902"/>
            <a:ext cx="12344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</a:rPr>
              <a:t>たいかい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D7F9667-E74D-4943-91B1-E67F31B19334}"/>
              </a:ext>
            </a:extLst>
          </p:cNvPr>
          <p:cNvSpPr txBox="1"/>
          <p:nvPr/>
        </p:nvSpPr>
        <p:spPr>
          <a:xfrm>
            <a:off x="5088977" y="1584291"/>
            <a:ext cx="12917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</a:rPr>
              <a:t>かいさい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2A4E1D4-C946-4714-B8CB-558B0DF1C395}"/>
              </a:ext>
            </a:extLst>
          </p:cNvPr>
          <p:cNvSpPr txBox="1"/>
          <p:nvPr/>
        </p:nvSpPr>
        <p:spPr>
          <a:xfrm>
            <a:off x="11024328" y="1561208"/>
            <a:ext cx="8837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</a:rPr>
              <a:t>しゅくはく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DEC75B0-CFC6-4F26-AE83-F56A787C035A}"/>
              </a:ext>
            </a:extLst>
          </p:cNvPr>
          <p:cNvSpPr txBox="1"/>
          <p:nvPr/>
        </p:nvSpPr>
        <p:spPr>
          <a:xfrm>
            <a:off x="11567161" y="1999206"/>
            <a:ext cx="93290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</a:rPr>
              <a:t>しせつ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E5D3221-8ACD-4550-8F7D-A80360B6C8D7}"/>
              </a:ext>
            </a:extLst>
          </p:cNvPr>
          <p:cNvSpPr txBox="1"/>
          <p:nvPr/>
        </p:nvSpPr>
        <p:spPr>
          <a:xfrm>
            <a:off x="4594254" y="2182999"/>
            <a:ext cx="7153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</a:rPr>
              <a:t>りかい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C9B3611-4054-4295-B6B8-0EC13BF46BFE}"/>
              </a:ext>
            </a:extLst>
          </p:cNvPr>
          <p:cNvSpPr txBox="1"/>
          <p:nvPr/>
        </p:nvSpPr>
        <p:spPr>
          <a:xfrm>
            <a:off x="8307402" y="2182999"/>
            <a:ext cx="10703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</a:rPr>
              <a:t>どうろ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6845CD1-BEC1-43AD-88A1-5CD7505B8478}"/>
              </a:ext>
            </a:extLst>
          </p:cNvPr>
          <p:cNvSpPr txBox="1"/>
          <p:nvPr/>
        </p:nvSpPr>
        <p:spPr>
          <a:xfrm>
            <a:off x="10528310" y="2062776"/>
            <a:ext cx="1054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chemeClr val="accent1"/>
                </a:solidFill>
              </a:rPr>
              <a:t>きけん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F31266A-4007-4B9B-892D-B014A3E13F64}"/>
              </a:ext>
            </a:extLst>
          </p:cNvPr>
          <p:cNvSpPr txBox="1"/>
          <p:nvPr/>
        </p:nvSpPr>
        <p:spPr>
          <a:xfrm>
            <a:off x="1274827" y="2752171"/>
            <a:ext cx="14691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</a:rPr>
              <a:t>ほこうしゃ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E3398F9-09B4-403A-A95D-5C531CEBBDC8}"/>
              </a:ext>
            </a:extLst>
          </p:cNvPr>
          <p:cNvSpPr txBox="1"/>
          <p:nvPr/>
        </p:nvSpPr>
        <p:spPr>
          <a:xfrm>
            <a:off x="4029031" y="2659838"/>
            <a:ext cx="995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じこ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83A06FD-B5F1-40B2-9C09-D46B3F5EE314}"/>
              </a:ext>
            </a:extLst>
          </p:cNvPr>
          <p:cNvSpPr txBox="1"/>
          <p:nvPr/>
        </p:nvSpPr>
        <p:spPr>
          <a:xfrm>
            <a:off x="4572146" y="2643721"/>
            <a:ext cx="90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まね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BAF2259-6B11-40D6-A1B1-A2CBF9AB3F98}"/>
              </a:ext>
            </a:extLst>
          </p:cNvPr>
          <p:cNvSpPr txBox="1"/>
          <p:nvPr/>
        </p:nvSpPr>
        <p:spPr>
          <a:xfrm>
            <a:off x="6096000" y="2706004"/>
            <a:ext cx="1134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そうき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80B92A5-597B-4682-AAAA-1C740BFE2331}"/>
              </a:ext>
            </a:extLst>
          </p:cNvPr>
          <p:cNvSpPr txBox="1"/>
          <p:nvPr/>
        </p:nvSpPr>
        <p:spPr>
          <a:xfrm>
            <a:off x="6663465" y="3095500"/>
            <a:ext cx="995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せいび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309D287-1568-4578-85C7-E2E080A8890B}"/>
              </a:ext>
            </a:extLst>
          </p:cNvPr>
          <p:cNvSpPr txBox="1"/>
          <p:nvPr/>
        </p:nvSpPr>
        <p:spPr>
          <a:xfrm>
            <a:off x="10859314" y="2683139"/>
            <a:ext cx="1213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たいおう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95879B6-BBE1-484F-99DC-DAC2449304B8}"/>
              </a:ext>
            </a:extLst>
          </p:cNvPr>
          <p:cNvSpPr txBox="1"/>
          <p:nvPr/>
        </p:nvSpPr>
        <p:spPr>
          <a:xfrm>
            <a:off x="3458584" y="3281581"/>
            <a:ext cx="1339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しゅうへん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13D71FF-4D2F-4451-A940-792279606A14}"/>
              </a:ext>
            </a:extLst>
          </p:cNvPr>
          <p:cNvSpPr txBox="1"/>
          <p:nvPr/>
        </p:nvSpPr>
        <p:spPr>
          <a:xfrm>
            <a:off x="4265686" y="3731977"/>
            <a:ext cx="1469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じちたい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916E097-0F87-455A-98DA-ECD1863A3689}"/>
              </a:ext>
            </a:extLst>
          </p:cNvPr>
          <p:cNvSpPr txBox="1"/>
          <p:nvPr/>
        </p:nvSpPr>
        <p:spPr>
          <a:xfrm>
            <a:off x="4930514" y="3369840"/>
            <a:ext cx="24481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</a:rPr>
              <a:t>きょうりょく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3C3ADDF-7ECE-46C8-B76B-973D21951C3F}"/>
              </a:ext>
            </a:extLst>
          </p:cNvPr>
          <p:cNvSpPr txBox="1"/>
          <p:nvPr/>
        </p:nvSpPr>
        <p:spPr>
          <a:xfrm>
            <a:off x="5734843" y="3727903"/>
            <a:ext cx="1198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いらい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B856D11-F8FB-4DE6-953B-27FC60654FCB}"/>
              </a:ext>
            </a:extLst>
          </p:cNvPr>
          <p:cNvSpPr txBox="1"/>
          <p:nvPr/>
        </p:nvSpPr>
        <p:spPr>
          <a:xfrm>
            <a:off x="7308614" y="3300330"/>
            <a:ext cx="12137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しゅだん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4CFF3AB-1F79-43F1-A72D-C4E803A17B0C}"/>
              </a:ext>
            </a:extLst>
          </p:cNvPr>
          <p:cNvSpPr txBox="1"/>
          <p:nvPr/>
        </p:nvSpPr>
        <p:spPr>
          <a:xfrm>
            <a:off x="9557669" y="3254359"/>
            <a:ext cx="1466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しゃりょう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C0C2CC2-1283-474B-AA12-4081F0DF3410}"/>
              </a:ext>
            </a:extLst>
          </p:cNvPr>
          <p:cNvSpPr txBox="1"/>
          <p:nvPr/>
        </p:nvSpPr>
        <p:spPr>
          <a:xfrm>
            <a:off x="10964933" y="3748898"/>
            <a:ext cx="1204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 かくほ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4C4372C-AECF-4952-8E18-21EE6208847C}"/>
              </a:ext>
            </a:extLst>
          </p:cNvPr>
          <p:cNvSpPr txBox="1"/>
          <p:nvPr/>
        </p:nvSpPr>
        <p:spPr>
          <a:xfrm>
            <a:off x="11567161" y="3323673"/>
            <a:ext cx="822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いそ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016E0FA-C767-4B30-B500-56BF169203FA}"/>
              </a:ext>
            </a:extLst>
          </p:cNvPr>
          <p:cNvSpPr txBox="1"/>
          <p:nvPr/>
        </p:nvSpPr>
        <p:spPr>
          <a:xfrm>
            <a:off x="910814" y="4430710"/>
            <a:ext cx="62501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たてかえる</a:t>
            </a:r>
          </a:p>
        </p:txBody>
      </p:sp>
    </p:spTree>
    <p:extLst>
      <p:ext uri="{BB962C8B-B14F-4D97-AF65-F5344CB8AC3E}">
        <p14:creationId xmlns:p14="http://schemas.microsoft.com/office/powerpoint/2010/main" val="636338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27E219-6098-4B6B-BF3C-B56051940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2" y="410866"/>
            <a:ext cx="4959385" cy="23647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ECD886-9446-4C7C-BDB6-5778370C4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2" y="3311512"/>
            <a:ext cx="3118664" cy="236470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F09C0F1-8283-416C-8E4C-CF151A59B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101" y="410866"/>
            <a:ext cx="2686867" cy="23647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9B3BEEF-A124-4A79-A73A-D139F0C1B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602" y="410866"/>
            <a:ext cx="3579628" cy="23412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C370950-F087-4073-A764-AB5E20323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181" y="3429000"/>
            <a:ext cx="6087451" cy="2247213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145DE99-793E-4A70-8F17-D58700A20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77286"/>
              </p:ext>
            </p:extLst>
          </p:nvPr>
        </p:nvGraphicFramePr>
        <p:xfrm>
          <a:off x="838200" y="3818414"/>
          <a:ext cx="10515600" cy="3657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32853252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0610722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AE91B29-37D2-47C7-B5DD-02AE21CD6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321347"/>
              </p:ext>
            </p:extLst>
          </p:nvPr>
        </p:nvGraphicFramePr>
        <p:xfrm>
          <a:off x="1591677" y="807935"/>
          <a:ext cx="573473" cy="304800"/>
        </p:xfrm>
        <a:graphic>
          <a:graphicData uri="http://schemas.openxmlformats.org/drawingml/2006/table">
            <a:tbl>
              <a:tblPr/>
              <a:tblGrid>
                <a:gridCol w="573473">
                  <a:extLst>
                    <a:ext uri="{9D8B030D-6E8A-4147-A177-3AD203B41FA5}">
                      <a16:colId xmlns:a16="http://schemas.microsoft.com/office/drawing/2014/main" val="38843662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ja-JP" altLang="en-US" sz="1400" dirty="0">
                          <a:solidFill>
                            <a:schemeClr val="accent1"/>
                          </a:solidFill>
                        </a:rPr>
                        <a:t>おと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0906062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0665A384-8E28-455C-BE17-68FE09D20F13}"/>
              </a:ext>
            </a:extLst>
          </p:cNvPr>
          <p:cNvSpPr txBox="1"/>
          <p:nvPr/>
        </p:nvSpPr>
        <p:spPr>
          <a:xfrm>
            <a:off x="1933965" y="821584"/>
            <a:ext cx="9625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2"/>
                </a:solidFill>
              </a:rPr>
              <a:t>ちい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BD32D7-52DA-4910-85F3-2FA07BF2E5C9}"/>
              </a:ext>
            </a:extLst>
          </p:cNvPr>
          <p:cNvSpPr txBox="1"/>
          <p:nvPr/>
        </p:nvSpPr>
        <p:spPr>
          <a:xfrm>
            <a:off x="3679107" y="804958"/>
            <a:ext cx="816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たす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3ECADE7-39CE-481D-924B-4B457F81E2D8}"/>
              </a:ext>
            </a:extLst>
          </p:cNvPr>
          <p:cNvSpPr txBox="1"/>
          <p:nvPr/>
        </p:nvSpPr>
        <p:spPr>
          <a:xfrm>
            <a:off x="1436798" y="2245489"/>
            <a:ext cx="816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たす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88A9A61-AA52-4163-9859-9775D6399218}"/>
              </a:ext>
            </a:extLst>
          </p:cNvPr>
          <p:cNvSpPr/>
          <p:nvPr/>
        </p:nvSpPr>
        <p:spPr>
          <a:xfrm>
            <a:off x="1753985" y="4001294"/>
            <a:ext cx="631768" cy="182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4A314F4-DDFF-42F6-B4E6-E726F083CC2C}"/>
              </a:ext>
            </a:extLst>
          </p:cNvPr>
          <p:cNvSpPr txBox="1"/>
          <p:nvPr/>
        </p:nvSpPr>
        <p:spPr>
          <a:xfrm>
            <a:off x="1612124" y="3739684"/>
            <a:ext cx="9624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/>
              <a:t>有点差</a:t>
            </a:r>
            <a:endParaRPr lang="zh-CN" altLang="en-US" sz="11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BF9168D-1314-48AD-A02E-52D71FFE7464}"/>
              </a:ext>
            </a:extLst>
          </p:cNvPr>
          <p:cNvSpPr txBox="1"/>
          <p:nvPr/>
        </p:nvSpPr>
        <p:spPr>
          <a:xfrm>
            <a:off x="1000508" y="4691076"/>
            <a:ext cx="753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きたい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52F9B19-1299-4E5E-9051-90C100EA6D1E}"/>
              </a:ext>
            </a:extLst>
          </p:cNvPr>
          <p:cNvSpPr txBox="1"/>
          <p:nvPr/>
        </p:nvSpPr>
        <p:spPr>
          <a:xfrm>
            <a:off x="713228" y="5191339"/>
            <a:ext cx="8784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いっかい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EAF69F4-F978-49CC-9E86-F3823A9D70F8}"/>
              </a:ext>
            </a:extLst>
          </p:cNvPr>
          <p:cNvSpPr txBox="1"/>
          <p:nvPr/>
        </p:nvSpPr>
        <p:spPr>
          <a:xfrm>
            <a:off x="6256497" y="958846"/>
            <a:ext cx="8582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めいわく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7433BDF-46A6-4FA0-B945-2AB3E14785E5}"/>
              </a:ext>
            </a:extLst>
          </p:cNvPr>
          <p:cNvSpPr/>
          <p:nvPr/>
        </p:nvSpPr>
        <p:spPr>
          <a:xfrm>
            <a:off x="6944718" y="1129361"/>
            <a:ext cx="1102002" cy="2505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DC9A4DB-424D-491F-A030-126833EB5CAC}"/>
              </a:ext>
            </a:extLst>
          </p:cNvPr>
          <p:cNvSpPr txBox="1"/>
          <p:nvPr/>
        </p:nvSpPr>
        <p:spPr>
          <a:xfrm>
            <a:off x="7010433" y="913299"/>
            <a:ext cx="15814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/>
              <a:t>给</a:t>
            </a:r>
            <a:r>
              <a:rPr lang="en-US" altLang="zh-CN" sz="1100" dirty="0"/>
              <a:t>……</a:t>
            </a:r>
            <a:r>
              <a:rPr lang="zh-CN" altLang="en-US" sz="1100" dirty="0"/>
              <a:t>造成了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6675A99-4808-49CE-B7BD-3C80B64824C7}"/>
              </a:ext>
            </a:extLst>
          </p:cNvPr>
          <p:cNvSpPr txBox="1"/>
          <p:nvPr/>
        </p:nvSpPr>
        <p:spPr>
          <a:xfrm>
            <a:off x="6531726" y="1848932"/>
            <a:ext cx="13487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才不是呢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1216D02-449C-41D0-A720-F65B08348DE2}"/>
              </a:ext>
            </a:extLst>
          </p:cNvPr>
          <p:cNvSpPr txBox="1"/>
          <p:nvPr/>
        </p:nvSpPr>
        <p:spPr>
          <a:xfrm>
            <a:off x="4730788" y="3889987"/>
            <a:ext cx="11658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こんど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553EA4A-D5C9-410C-A1BD-A0BFCC78F518}"/>
              </a:ext>
            </a:extLst>
          </p:cNvPr>
          <p:cNvSpPr txBox="1"/>
          <p:nvPr/>
        </p:nvSpPr>
        <p:spPr>
          <a:xfrm>
            <a:off x="5607767" y="3889987"/>
            <a:ext cx="80799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たいかい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7BB5EC2-0F80-4CE2-A6AB-0E540D24A0C8}"/>
              </a:ext>
            </a:extLst>
          </p:cNvPr>
          <p:cNvSpPr txBox="1"/>
          <p:nvPr/>
        </p:nvSpPr>
        <p:spPr>
          <a:xfrm>
            <a:off x="6330257" y="3870489"/>
            <a:ext cx="9624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だいひょう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032959E-BB7F-40AD-BC93-A1C0E611573B}"/>
              </a:ext>
            </a:extLst>
          </p:cNvPr>
          <p:cNvSpPr txBox="1"/>
          <p:nvPr/>
        </p:nvSpPr>
        <p:spPr>
          <a:xfrm>
            <a:off x="4087469" y="5119620"/>
            <a:ext cx="10661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せいいっぱい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7654D02F-B978-49E2-B7B9-6F9889544FF0}"/>
              </a:ext>
            </a:extLst>
          </p:cNvPr>
          <p:cNvSpPr/>
          <p:nvPr/>
        </p:nvSpPr>
        <p:spPr>
          <a:xfrm>
            <a:off x="4312951" y="5311832"/>
            <a:ext cx="417837" cy="1765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0093BE1-895A-4997-8156-37C967EF52B9}"/>
              </a:ext>
            </a:extLst>
          </p:cNvPr>
          <p:cNvSpPr txBox="1"/>
          <p:nvPr/>
        </p:nvSpPr>
        <p:spPr>
          <a:xfrm>
            <a:off x="3866226" y="5508511"/>
            <a:ext cx="17038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/>
              <a:t>尽最大努力、全力以赴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C114FB2-784F-41FE-9B45-C34E31761BC7}"/>
              </a:ext>
            </a:extLst>
          </p:cNvPr>
          <p:cNvSpPr txBox="1"/>
          <p:nvPr/>
        </p:nvSpPr>
        <p:spPr>
          <a:xfrm>
            <a:off x="8906634" y="1827664"/>
            <a:ext cx="18476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かいぎしつ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236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568083-CA00-4F8E-AE1C-385D11E7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2" y="216627"/>
            <a:ext cx="7335595" cy="26897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B69E4E-7FAF-42A5-A9D6-975D4D58F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2" y="3140571"/>
            <a:ext cx="7157415" cy="32333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61240A7-EB3A-414D-A992-36C1D3ACF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810" y="216627"/>
            <a:ext cx="4848190" cy="25316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3179328-3090-4B20-A55F-6E911B8A7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487" y="3328689"/>
            <a:ext cx="4630677" cy="304521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C32BCF4-FEA4-4497-AB1F-7E05AC5B548C}"/>
              </a:ext>
            </a:extLst>
          </p:cNvPr>
          <p:cNvSpPr txBox="1"/>
          <p:nvPr/>
        </p:nvSpPr>
        <p:spPr>
          <a:xfrm>
            <a:off x="92892" y="817108"/>
            <a:ext cx="8053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やくそく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7B405F-C47E-4F16-8B3C-134AA36026BC}"/>
              </a:ext>
            </a:extLst>
          </p:cNvPr>
          <p:cNvSpPr txBox="1"/>
          <p:nvPr/>
        </p:nvSpPr>
        <p:spPr>
          <a:xfrm>
            <a:off x="1302656" y="817470"/>
            <a:ext cx="7365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す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5EC907F-2C8F-41F4-AF4D-69570C16A5A2}"/>
              </a:ext>
            </a:extLst>
          </p:cNvPr>
          <p:cNvSpPr txBox="1"/>
          <p:nvPr/>
        </p:nvSpPr>
        <p:spPr>
          <a:xfrm>
            <a:off x="4634713" y="809413"/>
            <a:ext cx="8053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ちこく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94C60C-832C-405E-AC0C-7B92722C77BE}"/>
              </a:ext>
            </a:extLst>
          </p:cNvPr>
          <p:cNvSpPr/>
          <p:nvPr/>
        </p:nvSpPr>
        <p:spPr>
          <a:xfrm>
            <a:off x="5116858" y="999971"/>
            <a:ext cx="531383" cy="2505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8BE5C4-0A3E-435F-8DCE-B5D67627870E}"/>
              </a:ext>
            </a:extLst>
          </p:cNvPr>
          <p:cNvSpPr txBox="1"/>
          <p:nvPr/>
        </p:nvSpPr>
        <p:spPr>
          <a:xfrm>
            <a:off x="4680458" y="1250522"/>
            <a:ext cx="11409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/>
              <a:t>像迟到这种事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F570C7B-0155-4FD3-A28E-873A0BF9FF31}"/>
              </a:ext>
            </a:extLst>
          </p:cNvPr>
          <p:cNvSpPr txBox="1"/>
          <p:nvPr/>
        </p:nvSpPr>
        <p:spPr>
          <a:xfrm>
            <a:off x="5690850" y="809413"/>
            <a:ext cx="170135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/>
              <a:t>不可能吧、不可思议啊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A4AF375-3A10-4AD7-AE76-53F5C40B8B6E}"/>
              </a:ext>
            </a:extLst>
          </p:cNvPr>
          <p:cNvSpPr txBox="1"/>
          <p:nvPr/>
        </p:nvSpPr>
        <p:spPr>
          <a:xfrm>
            <a:off x="1112654" y="1342855"/>
            <a:ext cx="991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おく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1A524C9-9BD0-47BF-9E80-BE252BC3CB2A}"/>
              </a:ext>
            </a:extLst>
          </p:cNvPr>
          <p:cNvSpPr txBox="1"/>
          <p:nvPr/>
        </p:nvSpPr>
        <p:spPr>
          <a:xfrm>
            <a:off x="1670924" y="2378944"/>
            <a:ext cx="710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まも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61B9862-D841-4C6B-A925-FE2601101DB4}"/>
              </a:ext>
            </a:extLst>
          </p:cNvPr>
          <p:cNvSpPr txBox="1"/>
          <p:nvPr/>
        </p:nvSpPr>
        <p:spPr>
          <a:xfrm>
            <a:off x="2281870" y="3925897"/>
            <a:ext cx="1027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にゅうりょく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C6F6A7F-93E8-4341-B543-EEC258D3F69C}"/>
              </a:ext>
            </a:extLst>
          </p:cNvPr>
          <p:cNvSpPr txBox="1"/>
          <p:nvPr/>
        </p:nvSpPr>
        <p:spPr>
          <a:xfrm>
            <a:off x="3609047" y="3925897"/>
            <a:ext cx="6473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しだい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BBF1281-0390-4210-9BF8-8586229E0332}"/>
              </a:ext>
            </a:extLst>
          </p:cNvPr>
          <p:cNvSpPr txBox="1"/>
          <p:nvPr/>
        </p:nvSpPr>
        <p:spPr>
          <a:xfrm>
            <a:off x="5382549" y="3918202"/>
            <a:ext cx="9164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いんさつ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37B326A-637B-4012-AD81-1A1E66C4DF66}"/>
              </a:ext>
            </a:extLst>
          </p:cNvPr>
          <p:cNvSpPr txBox="1"/>
          <p:nvPr/>
        </p:nvSpPr>
        <p:spPr>
          <a:xfrm>
            <a:off x="208961" y="5154538"/>
            <a:ext cx="102777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にゅうりょく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C668A8C-EB6B-418E-9485-F9F61C8BBA6B}"/>
              </a:ext>
            </a:extLst>
          </p:cNvPr>
          <p:cNvSpPr txBox="1"/>
          <p:nvPr/>
        </p:nvSpPr>
        <p:spPr>
          <a:xfrm>
            <a:off x="7590451" y="932523"/>
            <a:ext cx="9083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しあい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A705F79-2FA0-4931-BC93-60457FD3BAF8}"/>
              </a:ext>
            </a:extLst>
          </p:cNvPr>
          <p:cNvSpPr txBox="1"/>
          <p:nvPr/>
        </p:nvSpPr>
        <p:spPr>
          <a:xfrm>
            <a:off x="8068893" y="901745"/>
            <a:ext cx="1401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2"/>
                </a:solidFill>
              </a:rPr>
              <a:t>あいて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FD49151-ACF1-40E3-96EC-0BE86183A83E}"/>
              </a:ext>
            </a:extLst>
          </p:cNvPr>
          <p:cNvSpPr txBox="1"/>
          <p:nvPr/>
        </p:nvSpPr>
        <p:spPr>
          <a:xfrm>
            <a:off x="8678712" y="901745"/>
            <a:ext cx="1027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>
                <a:solidFill>
                  <a:schemeClr val="accent1"/>
                </a:solidFill>
              </a:rPr>
              <a:t>ゆうしょう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550B173-09E4-4C0F-A328-527F89FCF1B8}"/>
              </a:ext>
            </a:extLst>
          </p:cNvPr>
          <p:cNvSpPr txBox="1"/>
          <p:nvPr/>
        </p:nvSpPr>
        <p:spPr>
          <a:xfrm>
            <a:off x="9417289" y="901744"/>
            <a:ext cx="1207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せんしゅ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D23FADE-C07A-48B1-AB61-B2DEC7F3993A}"/>
              </a:ext>
            </a:extLst>
          </p:cNvPr>
          <p:cNvSpPr txBox="1"/>
          <p:nvPr/>
        </p:nvSpPr>
        <p:spPr>
          <a:xfrm>
            <a:off x="10393390" y="824483"/>
            <a:ext cx="851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ま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E01F6C5-BBF0-42EE-83E2-4BD3737E085D}"/>
              </a:ext>
            </a:extLst>
          </p:cNvPr>
          <p:cNvSpPr txBox="1"/>
          <p:nvPr/>
        </p:nvSpPr>
        <p:spPr>
          <a:xfrm>
            <a:off x="7517004" y="1315062"/>
            <a:ext cx="714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か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F5D3A0D-80B9-49A5-8900-CD53DCE7D581}"/>
              </a:ext>
            </a:extLst>
          </p:cNvPr>
          <p:cNvSpPr/>
          <p:nvPr/>
        </p:nvSpPr>
        <p:spPr>
          <a:xfrm>
            <a:off x="8228595" y="2002035"/>
            <a:ext cx="450118" cy="2505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6861F47-E082-41B9-8DDA-E41CBBE98B6C}"/>
              </a:ext>
            </a:extLst>
          </p:cNvPr>
          <p:cNvSpPr txBox="1"/>
          <p:nvPr/>
        </p:nvSpPr>
        <p:spPr>
          <a:xfrm>
            <a:off x="7728055" y="1712187"/>
            <a:ext cx="1385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accent2"/>
                </a:solidFill>
              </a:rPr>
              <a:t>〜</a:t>
            </a:r>
            <a:r>
              <a:rPr lang="ja-JP" altLang="en-US" dirty="0">
                <a:solidFill>
                  <a:schemeClr val="accent2"/>
                </a:solidFill>
              </a:rPr>
              <a:t>なければ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7C38692-9F4B-4A25-852C-4B0634EB4BE7}"/>
              </a:ext>
            </a:extLst>
          </p:cNvPr>
          <p:cNvSpPr txBox="1"/>
          <p:nvPr/>
        </p:nvSpPr>
        <p:spPr>
          <a:xfrm>
            <a:off x="7911752" y="4056701"/>
            <a:ext cx="835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そろ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50683D5-853B-4F20-8A9F-A4D7E328475D}"/>
              </a:ext>
            </a:extLst>
          </p:cNvPr>
          <p:cNvSpPr txBox="1"/>
          <p:nvPr/>
        </p:nvSpPr>
        <p:spPr>
          <a:xfrm>
            <a:off x="7185849" y="4097300"/>
            <a:ext cx="1312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ぜんいん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155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BB5FDA8-8941-444C-9609-954EFB87A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3" y="924865"/>
            <a:ext cx="4486608" cy="34205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6541F47-CE4B-4E7D-8100-B4CE5BC5B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071" y="1128955"/>
            <a:ext cx="6619032" cy="30123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4A9C80F-A19A-41BC-A299-0887DEC2BB50}"/>
              </a:ext>
            </a:extLst>
          </p:cNvPr>
          <p:cNvSpPr/>
          <p:nvPr/>
        </p:nvSpPr>
        <p:spPr>
          <a:xfrm>
            <a:off x="1987694" y="2635143"/>
            <a:ext cx="852610" cy="277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9B92381-8304-4E92-9E77-841DB16D1F1E}"/>
              </a:ext>
            </a:extLst>
          </p:cNvPr>
          <p:cNvSpPr txBox="1"/>
          <p:nvPr/>
        </p:nvSpPr>
        <p:spPr>
          <a:xfrm>
            <a:off x="1822150" y="2331957"/>
            <a:ext cx="13938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马马虎虎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38C28F-40ED-444F-8088-BBC515D980F4}"/>
              </a:ext>
            </a:extLst>
          </p:cNvPr>
          <p:cNvSpPr txBox="1"/>
          <p:nvPr/>
        </p:nvSpPr>
        <p:spPr>
          <a:xfrm>
            <a:off x="6940943" y="1870710"/>
            <a:ext cx="11915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ほっかいどう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97F6E8C-6DE7-4715-B774-5DE3EE603DA8}"/>
              </a:ext>
            </a:extLst>
          </p:cNvPr>
          <p:cNvSpPr txBox="1"/>
          <p:nvPr/>
        </p:nvSpPr>
        <p:spPr>
          <a:xfrm>
            <a:off x="7709687" y="2264360"/>
            <a:ext cx="1588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旅行团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A6F844-9775-42C6-B0AA-676F56D8257F}"/>
              </a:ext>
            </a:extLst>
          </p:cNvPr>
          <p:cNvSpPr txBox="1"/>
          <p:nvPr/>
        </p:nvSpPr>
        <p:spPr>
          <a:xfrm>
            <a:off x="10234402" y="1870710"/>
            <a:ext cx="908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ぜったい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587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E364B3-A42E-477C-88DA-AAD8143C7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6738"/>
            <a:ext cx="12162985" cy="41525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99AB511-E5F9-4B8C-82CC-9BE4F68F6BFB}"/>
              </a:ext>
            </a:extLst>
          </p:cNvPr>
          <p:cNvSpPr txBox="1"/>
          <p:nvPr/>
        </p:nvSpPr>
        <p:spPr>
          <a:xfrm>
            <a:off x="665583" y="1332558"/>
            <a:ext cx="7775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まどぐち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574154-9D0C-49CF-835C-8DC4AB5CD113}"/>
              </a:ext>
            </a:extLst>
          </p:cNvPr>
          <p:cNvSpPr txBox="1"/>
          <p:nvPr/>
        </p:nvSpPr>
        <p:spPr>
          <a:xfrm>
            <a:off x="2369975" y="1268752"/>
            <a:ext cx="1038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きっぷ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14DAA5-6DDE-4C5B-A737-6AA6F33A2C87}"/>
              </a:ext>
            </a:extLst>
          </p:cNvPr>
          <p:cNvSpPr txBox="1"/>
          <p:nvPr/>
        </p:nvSpPr>
        <p:spPr>
          <a:xfrm>
            <a:off x="1026368" y="1716618"/>
            <a:ext cx="8335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にしがわ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6E85F9-3380-4797-B0F1-B98AD57A91E0}"/>
              </a:ext>
            </a:extLst>
          </p:cNvPr>
          <p:cNvSpPr txBox="1"/>
          <p:nvPr/>
        </p:nvSpPr>
        <p:spPr>
          <a:xfrm>
            <a:off x="5449078" y="1670451"/>
            <a:ext cx="646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つ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3534449-2E0A-460E-B25D-4783769F085B}"/>
              </a:ext>
            </a:extLst>
          </p:cNvPr>
          <p:cNvSpPr txBox="1"/>
          <p:nvPr/>
        </p:nvSpPr>
        <p:spPr>
          <a:xfrm>
            <a:off x="2928256" y="2132116"/>
            <a:ext cx="9610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ばあい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F33F518-8E66-42F8-8275-1A26EAD4AC19}"/>
              </a:ext>
            </a:extLst>
          </p:cNvPr>
          <p:cNvSpPr txBox="1"/>
          <p:nvPr/>
        </p:nvSpPr>
        <p:spPr>
          <a:xfrm>
            <a:off x="3408783" y="214490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きたがわ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F98F73D-3640-4711-99F2-138F663FA8F0}"/>
              </a:ext>
            </a:extLst>
          </p:cNvPr>
          <p:cNvSpPr txBox="1"/>
          <p:nvPr/>
        </p:nvSpPr>
        <p:spPr>
          <a:xfrm>
            <a:off x="4093029" y="214490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ふつう</a:t>
            </a:r>
            <a:r>
              <a:rPr lang="ja-JP" altLang="en-US" sz="1100" dirty="0">
                <a:solidFill>
                  <a:schemeClr val="accent2"/>
                </a:solidFill>
              </a:rPr>
              <a:t>れっしゃ</a:t>
            </a:r>
            <a:endParaRPr lang="zh-CN" altLang="en-US" sz="1100" dirty="0">
              <a:solidFill>
                <a:schemeClr val="accent2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5A56BBA-C339-468B-AD56-9E3A8E266C04}"/>
              </a:ext>
            </a:extLst>
          </p:cNvPr>
          <p:cNvSpPr txBox="1"/>
          <p:nvPr/>
        </p:nvSpPr>
        <p:spPr>
          <a:xfrm>
            <a:off x="8367447" y="2466068"/>
            <a:ext cx="913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否则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A12E337-32BD-4D30-AA62-A06408BCF750}"/>
              </a:ext>
            </a:extLst>
          </p:cNvPr>
          <p:cNvSpPr txBox="1"/>
          <p:nvPr/>
        </p:nvSpPr>
        <p:spPr>
          <a:xfrm>
            <a:off x="8621486" y="2144900"/>
            <a:ext cx="10325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とっきゅう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AEA1B4A-77E5-416D-ACE9-ECE7517946A4}"/>
              </a:ext>
            </a:extLst>
          </p:cNvPr>
          <p:cNvSpPr txBox="1"/>
          <p:nvPr/>
        </p:nvSpPr>
        <p:spPr>
          <a:xfrm>
            <a:off x="9421520" y="2116727"/>
            <a:ext cx="9081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b="0" i="0" dirty="0">
                <a:solidFill>
                  <a:schemeClr val="accent2"/>
                </a:solidFill>
                <a:effectLst/>
                <a:latin typeface="tahoma" panose="020B0604030504040204" pitchFamily="34" charset="0"/>
              </a:rPr>
              <a:t>りよう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F98E611-5848-413E-9682-A519CFCB3ED0}"/>
              </a:ext>
            </a:extLst>
          </p:cNvPr>
          <p:cNvSpPr txBox="1"/>
          <p:nvPr/>
        </p:nvSpPr>
        <p:spPr>
          <a:xfrm>
            <a:off x="9822025" y="3401118"/>
            <a:ext cx="1387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していせき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4B5AB67-230B-4B06-AA8D-FB41A34CE104}"/>
              </a:ext>
            </a:extLst>
          </p:cNvPr>
          <p:cNvSpPr txBox="1"/>
          <p:nvPr/>
        </p:nvSpPr>
        <p:spPr>
          <a:xfrm>
            <a:off x="134763" y="3805726"/>
            <a:ext cx="1194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きんえん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B1CB663-70A1-49A9-85CD-C23EC5DDE859}"/>
              </a:ext>
            </a:extLst>
          </p:cNvPr>
          <p:cNvSpPr txBox="1"/>
          <p:nvPr/>
        </p:nvSpPr>
        <p:spPr>
          <a:xfrm>
            <a:off x="2083837" y="4633040"/>
            <a:ext cx="14866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b="0" i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じゆうせき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6E1D5D4-6DA5-4568-A4C6-F63CB6C640B8}"/>
              </a:ext>
            </a:extLst>
          </p:cNvPr>
          <p:cNvSpPr txBox="1"/>
          <p:nvPr/>
        </p:nvSpPr>
        <p:spPr>
          <a:xfrm>
            <a:off x="5060302" y="4648429"/>
            <a:ext cx="8988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もうしこみ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9935FAB-522F-4FC8-9DA5-0CEE781FE2DC}"/>
              </a:ext>
            </a:extLst>
          </p:cNvPr>
          <p:cNvSpPr txBox="1"/>
          <p:nvPr/>
        </p:nvSpPr>
        <p:spPr>
          <a:xfrm>
            <a:off x="5850293" y="4640734"/>
            <a:ext cx="6251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50" b="0" i="0" dirty="0">
                <a:solidFill>
                  <a:schemeClr val="accent2"/>
                </a:solidFill>
                <a:effectLst/>
                <a:latin typeface="tahoma" panose="020B0604030504040204" pitchFamily="34" charset="0"/>
              </a:rPr>
              <a:t>ようし</a:t>
            </a:r>
            <a:endParaRPr lang="zh-CN" altLang="en-US" sz="1050" dirty="0">
              <a:solidFill>
                <a:schemeClr val="accent2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4AA4173-9122-4065-B34B-94907CC8E55D}"/>
              </a:ext>
            </a:extLst>
          </p:cNvPr>
          <p:cNvSpPr txBox="1"/>
          <p:nvPr/>
        </p:nvSpPr>
        <p:spPr>
          <a:xfrm>
            <a:off x="6308098" y="4625344"/>
            <a:ext cx="13125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5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きにゅう</a:t>
            </a:r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78E7BFF-080C-479C-9B9F-5597D67ECDE9}"/>
              </a:ext>
            </a:extLst>
          </p:cNvPr>
          <p:cNvSpPr txBox="1"/>
          <p:nvPr/>
        </p:nvSpPr>
        <p:spPr>
          <a:xfrm>
            <a:off x="2660256" y="3750658"/>
            <a:ext cx="5765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しゃ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665BA12-BF1F-450A-8A2C-36EBD6284D4B}"/>
              </a:ext>
            </a:extLst>
          </p:cNvPr>
          <p:cNvSpPr txBox="1"/>
          <p:nvPr/>
        </p:nvSpPr>
        <p:spPr>
          <a:xfrm>
            <a:off x="5238682" y="4917734"/>
            <a:ext cx="842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zh-CN" altLang="en-US" b="0" i="0" dirty="0">
                <a:solidFill>
                  <a:srgbClr val="999999"/>
                </a:solidFill>
                <a:effectLst/>
                <a:latin typeface="tahoma" panose="020B0604030504040204" pitchFamily="34" charset="0"/>
              </a:rPr>
              <a:t>申请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9877613-8B2E-4CB5-9554-934DAD996EAD}"/>
              </a:ext>
            </a:extLst>
          </p:cNvPr>
          <p:cNvSpPr txBox="1"/>
          <p:nvPr/>
        </p:nvSpPr>
        <p:spPr>
          <a:xfrm>
            <a:off x="7873742" y="4548402"/>
            <a:ext cx="11551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も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606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7AA9A3-810A-4EC5-8EC3-6C32D47F2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3" y="372533"/>
            <a:ext cx="12119113" cy="62399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B8722ED-CAAF-4F9B-AD0A-2DE02EA4F5AC}"/>
              </a:ext>
            </a:extLst>
          </p:cNvPr>
          <p:cNvSpPr txBox="1"/>
          <p:nvPr/>
        </p:nvSpPr>
        <p:spPr>
          <a:xfrm>
            <a:off x="454510" y="372533"/>
            <a:ext cx="9977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</a:rPr>
              <a:t>わがし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C1BB9E6-E910-4BF3-9BA5-368A966E0BF8}"/>
              </a:ext>
            </a:extLst>
          </p:cNvPr>
          <p:cNvSpPr txBox="1"/>
          <p:nvPr/>
        </p:nvSpPr>
        <p:spPr>
          <a:xfrm>
            <a:off x="1150930" y="402753"/>
            <a:ext cx="1438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</a:rPr>
              <a:t>てんちょう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ADC4DD-8EA6-48C0-B6CC-9050F6CA0DB5}"/>
              </a:ext>
            </a:extLst>
          </p:cNvPr>
          <p:cNvSpPr txBox="1"/>
          <p:nvPr/>
        </p:nvSpPr>
        <p:spPr>
          <a:xfrm>
            <a:off x="367103" y="780644"/>
            <a:ext cx="2342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</a:rPr>
              <a:t>しんしょうひん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0FF876-BCC1-488A-93B2-F176903A3A6B}"/>
              </a:ext>
            </a:extLst>
          </p:cNvPr>
          <p:cNvSpPr txBox="1"/>
          <p:nvPr/>
        </p:nvSpPr>
        <p:spPr>
          <a:xfrm>
            <a:off x="3273015" y="780643"/>
            <a:ext cx="12021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</a:rPr>
              <a:t>うりあげ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C71611-E12E-49FC-BCC1-439284C0FC4C}"/>
              </a:ext>
            </a:extLst>
          </p:cNvPr>
          <p:cNvSpPr txBox="1"/>
          <p:nvPr/>
        </p:nvSpPr>
        <p:spPr>
          <a:xfrm>
            <a:off x="4132282" y="765253"/>
            <a:ext cx="685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769069-E424-4FD1-9FE4-560B474CEC7D}"/>
              </a:ext>
            </a:extLst>
          </p:cNvPr>
          <p:cNvSpPr txBox="1"/>
          <p:nvPr/>
        </p:nvSpPr>
        <p:spPr>
          <a:xfrm>
            <a:off x="10760336" y="779403"/>
            <a:ext cx="685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</a:rPr>
              <a:t>あん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C99C896-0C3F-45F9-99CA-3D35590CB891}"/>
              </a:ext>
            </a:extLst>
          </p:cNvPr>
          <p:cNvSpPr txBox="1"/>
          <p:nvPr/>
        </p:nvSpPr>
        <p:spPr>
          <a:xfrm>
            <a:off x="2446020" y="1195025"/>
            <a:ext cx="8269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</a:rPr>
              <a:t>ねんまつ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7AD9FD8-8C13-4703-8AE4-67C61FFA3B14}"/>
              </a:ext>
            </a:extLst>
          </p:cNvPr>
          <p:cNvSpPr txBox="1"/>
          <p:nvPr/>
        </p:nvSpPr>
        <p:spPr>
          <a:xfrm>
            <a:off x="2939527" y="1510802"/>
            <a:ext cx="1085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きせい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D83A16F-FC7C-476B-950E-7F7D512885D5}"/>
              </a:ext>
            </a:extLst>
          </p:cNvPr>
          <p:cNvSpPr txBox="1"/>
          <p:nvPr/>
        </p:nvSpPr>
        <p:spPr>
          <a:xfrm>
            <a:off x="4024705" y="1114944"/>
            <a:ext cx="73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さが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2C0A1F1-B3CF-450E-85F8-8793BF806228}"/>
              </a:ext>
            </a:extLst>
          </p:cNvPr>
          <p:cNvSpPr txBox="1"/>
          <p:nvPr/>
        </p:nvSpPr>
        <p:spPr>
          <a:xfrm>
            <a:off x="8243047" y="1131372"/>
            <a:ext cx="1223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めをひく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98596EF-4778-42DA-929E-DACF19F6E5CC}"/>
              </a:ext>
            </a:extLst>
          </p:cNvPr>
          <p:cNvSpPr txBox="1"/>
          <p:nvPr/>
        </p:nvSpPr>
        <p:spPr>
          <a:xfrm>
            <a:off x="9466730" y="1207277"/>
            <a:ext cx="11914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</a:rPr>
              <a:t>てんない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CBFD2AE-0415-4824-A9B0-B3EC50107CED}"/>
              </a:ext>
            </a:extLst>
          </p:cNvPr>
          <p:cNvSpPr txBox="1"/>
          <p:nvPr/>
        </p:nvSpPr>
        <p:spPr>
          <a:xfrm>
            <a:off x="154777" y="1618524"/>
            <a:ext cx="12129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</a:rPr>
              <a:t>はりがみ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8730E78-114A-452C-A5D7-5DE202F4008A}"/>
              </a:ext>
            </a:extLst>
          </p:cNvPr>
          <p:cNvSpPr txBox="1"/>
          <p:nvPr/>
        </p:nvSpPr>
        <p:spPr>
          <a:xfrm>
            <a:off x="646666" y="1985660"/>
            <a:ext cx="805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</a:rPr>
              <a:t>たしかに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1E10700-A04D-44B4-82A3-B78731653333}"/>
              </a:ext>
            </a:extLst>
          </p:cNvPr>
          <p:cNvSpPr txBox="1"/>
          <p:nvPr/>
        </p:nvSpPr>
        <p:spPr>
          <a:xfrm>
            <a:off x="1916069" y="1905454"/>
            <a:ext cx="804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じき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8FD7D83-E787-4264-9956-AFBE8D08375A}"/>
              </a:ext>
            </a:extLst>
          </p:cNvPr>
          <p:cNvSpPr txBox="1"/>
          <p:nvPr/>
        </p:nvSpPr>
        <p:spPr>
          <a:xfrm>
            <a:off x="1538341" y="2332378"/>
            <a:ext cx="977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じたい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9713E0A-7BE9-499E-BC30-4774C64F468A}"/>
              </a:ext>
            </a:extLst>
          </p:cNvPr>
          <p:cNvSpPr txBox="1"/>
          <p:nvPr/>
        </p:nvSpPr>
        <p:spPr>
          <a:xfrm>
            <a:off x="2589766" y="2361940"/>
            <a:ext cx="1169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めだ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E597DB5-68A5-46E3-A66F-409527B372FB}"/>
              </a:ext>
            </a:extLst>
          </p:cNvPr>
          <p:cNvSpPr txBox="1"/>
          <p:nvPr/>
        </p:nvSpPr>
        <p:spPr>
          <a:xfrm>
            <a:off x="5498195" y="2420589"/>
            <a:ext cx="8153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あと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9AF48D5-5F01-4FC6-AB00-B1EDCE6BB353}"/>
              </a:ext>
            </a:extLst>
          </p:cNvPr>
          <p:cNvSpPr txBox="1"/>
          <p:nvPr/>
        </p:nvSpPr>
        <p:spPr>
          <a:xfrm>
            <a:off x="5847229" y="2412917"/>
            <a:ext cx="11698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</a:rPr>
              <a:t>こうか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8E80015-E1FA-4838-80EA-EAA1472314D1}"/>
              </a:ext>
            </a:extLst>
          </p:cNvPr>
          <p:cNvSpPr txBox="1"/>
          <p:nvPr/>
        </p:nvSpPr>
        <p:spPr>
          <a:xfrm>
            <a:off x="7617362" y="2386239"/>
            <a:ext cx="7988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</a:rPr>
              <a:t>ほうそう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9B3C871-366D-4ADF-81BD-37B03AFC249C}"/>
              </a:ext>
            </a:extLst>
          </p:cNvPr>
          <p:cNvSpPr txBox="1"/>
          <p:nvPr/>
        </p:nvSpPr>
        <p:spPr>
          <a:xfrm>
            <a:off x="10360924" y="2412917"/>
            <a:ext cx="7988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</a:rPr>
              <a:t>せいこう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B951968-3C87-49A2-B72C-716DC9E666A4}"/>
              </a:ext>
            </a:extLst>
          </p:cNvPr>
          <p:cNvSpPr txBox="1"/>
          <p:nvPr/>
        </p:nvSpPr>
        <p:spPr>
          <a:xfrm>
            <a:off x="646666" y="3639539"/>
            <a:ext cx="11698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</a:rPr>
              <a:t>めのまえ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A2E6F51-69C3-41D7-8982-439ABE334B53}"/>
              </a:ext>
            </a:extLst>
          </p:cNvPr>
          <p:cNvSpPr txBox="1"/>
          <p:nvPr/>
        </p:nvSpPr>
        <p:spPr>
          <a:xfrm>
            <a:off x="1816560" y="3654928"/>
            <a:ext cx="8579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</a:rPr>
              <a:t>じき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4A5D289-6A8F-4B74-B536-C7669B45B05A}"/>
              </a:ext>
            </a:extLst>
          </p:cNvPr>
          <p:cNvSpPr txBox="1"/>
          <p:nvPr/>
        </p:nvSpPr>
        <p:spPr>
          <a:xfrm>
            <a:off x="2245521" y="3643130"/>
            <a:ext cx="6052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</a:rPr>
              <a:t>えら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F1F0CCC-A362-4DC2-8753-AA25196D2B79}"/>
              </a:ext>
            </a:extLst>
          </p:cNvPr>
          <p:cNvSpPr txBox="1"/>
          <p:nvPr/>
        </p:nvSpPr>
        <p:spPr>
          <a:xfrm>
            <a:off x="3594399" y="3616598"/>
            <a:ext cx="11698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</a:rPr>
              <a:t>かんが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3BB7E18-06B6-443F-B970-19AC641D11AE}"/>
              </a:ext>
            </a:extLst>
          </p:cNvPr>
          <p:cNvSpPr txBox="1"/>
          <p:nvPr/>
        </p:nvSpPr>
        <p:spPr>
          <a:xfrm>
            <a:off x="5832884" y="3631987"/>
            <a:ext cx="8153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</a:rPr>
              <a:t>きんじょ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44817C3-D1D1-4D0F-B51F-795A1AD87BDC}"/>
              </a:ext>
            </a:extLst>
          </p:cNvPr>
          <p:cNvSpPr txBox="1"/>
          <p:nvPr/>
        </p:nvSpPr>
        <p:spPr>
          <a:xfrm>
            <a:off x="4839598" y="4012807"/>
            <a:ext cx="1991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つく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C0668C2-50C3-4E90-A58D-EC5B17FA86F4}"/>
              </a:ext>
            </a:extLst>
          </p:cNvPr>
          <p:cNvSpPr txBox="1"/>
          <p:nvPr/>
        </p:nvSpPr>
        <p:spPr>
          <a:xfrm>
            <a:off x="5107641" y="4759727"/>
            <a:ext cx="8901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てま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5B1E866-A810-4B7D-92D1-98E34710AE72}"/>
              </a:ext>
            </a:extLst>
          </p:cNvPr>
          <p:cNvSpPr txBox="1"/>
          <p:nvPr/>
        </p:nvSpPr>
        <p:spPr>
          <a:xfrm>
            <a:off x="526985" y="5694607"/>
            <a:ext cx="12895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</a:rPr>
              <a:t>せんでん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27518E5C-8E58-4C59-BACE-14EC72861207}"/>
              </a:ext>
            </a:extLst>
          </p:cNvPr>
          <p:cNvSpPr txBox="1"/>
          <p:nvPr/>
        </p:nvSpPr>
        <p:spPr>
          <a:xfrm>
            <a:off x="1707349" y="1199584"/>
            <a:ext cx="7395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</a:rPr>
              <a:t>がつ</a:t>
            </a:r>
          </a:p>
        </p:txBody>
      </p:sp>
    </p:spTree>
    <p:extLst>
      <p:ext uri="{BB962C8B-B14F-4D97-AF65-F5344CB8AC3E}">
        <p14:creationId xmlns:p14="http://schemas.microsoft.com/office/powerpoint/2010/main" val="350775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EE80EE0-09A0-40BF-8DF1-1A4D3FDA2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54" y="196475"/>
            <a:ext cx="10620291" cy="64650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7C96222-2381-4CCA-83DC-277766032723}"/>
              </a:ext>
            </a:extLst>
          </p:cNvPr>
          <p:cNvSpPr txBox="1"/>
          <p:nvPr/>
        </p:nvSpPr>
        <p:spPr>
          <a:xfrm>
            <a:off x="2271839" y="2344095"/>
            <a:ext cx="900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本月底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1AF409-6BF3-40D5-8FB1-E019CDE872CF}"/>
              </a:ext>
            </a:extLst>
          </p:cNvPr>
          <p:cNvSpPr txBox="1"/>
          <p:nvPr/>
        </p:nvSpPr>
        <p:spPr>
          <a:xfrm>
            <a:off x="3113410" y="2374872"/>
            <a:ext cx="16851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たいしょく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6F8905-4AE2-4AA7-A43D-AC8F7ABBC502}"/>
              </a:ext>
            </a:extLst>
          </p:cNvPr>
          <p:cNvSpPr txBox="1"/>
          <p:nvPr/>
        </p:nvSpPr>
        <p:spPr>
          <a:xfrm>
            <a:off x="1648752" y="3173529"/>
            <a:ext cx="1240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request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DDC171D-753D-4B32-8F94-86B8B8C84B4D}"/>
              </a:ext>
            </a:extLst>
          </p:cNvPr>
          <p:cNvSpPr txBox="1"/>
          <p:nvPr/>
        </p:nvSpPr>
        <p:spPr>
          <a:xfrm>
            <a:off x="1058033" y="2328706"/>
            <a:ext cx="1085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たなか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2281C25-9FD2-46A8-8495-07C4B8463124}"/>
              </a:ext>
            </a:extLst>
          </p:cNvPr>
          <p:cNvSpPr txBox="1"/>
          <p:nvPr/>
        </p:nvSpPr>
        <p:spPr>
          <a:xfrm>
            <a:off x="4268547" y="3659050"/>
            <a:ext cx="14039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ちょくせつ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99798A0-1844-4546-8BB7-DFEC48B37700}"/>
              </a:ext>
            </a:extLst>
          </p:cNvPr>
          <p:cNvSpPr txBox="1"/>
          <p:nvPr/>
        </p:nvSpPr>
        <p:spPr>
          <a:xfrm>
            <a:off x="3047325" y="4043810"/>
            <a:ext cx="1686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なべ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CF121FF-7B75-42F2-B1F3-65D9486DD31F}"/>
              </a:ext>
            </a:extLst>
          </p:cNvPr>
          <p:cNvSpPr txBox="1"/>
          <p:nvPr/>
        </p:nvSpPr>
        <p:spPr>
          <a:xfrm>
            <a:off x="7774423" y="4043810"/>
            <a:ext cx="1062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かよ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44AD714-A2E5-4ADD-90DF-77E824751FA6}"/>
              </a:ext>
            </a:extLst>
          </p:cNvPr>
          <p:cNvSpPr/>
          <p:nvPr/>
        </p:nvSpPr>
        <p:spPr>
          <a:xfrm>
            <a:off x="5622614" y="5097982"/>
            <a:ext cx="946769" cy="276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B6EAB3E-CB99-4E1E-981E-799A67F495C2}"/>
              </a:ext>
            </a:extLst>
          </p:cNvPr>
          <p:cNvSpPr txBox="1"/>
          <p:nvPr/>
        </p:nvSpPr>
        <p:spPr>
          <a:xfrm>
            <a:off x="5710028" y="4749868"/>
            <a:ext cx="946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委婉地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30D29BD-BC59-4D48-9D9B-8E8BF969F2D2}"/>
              </a:ext>
            </a:extLst>
          </p:cNvPr>
          <p:cNvSpPr txBox="1"/>
          <p:nvPr/>
        </p:nvSpPr>
        <p:spPr>
          <a:xfrm>
            <a:off x="6360337" y="4934534"/>
            <a:ext cx="7950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ほんにん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09CE43D-9C37-4105-A507-8E8B44CAE79D}"/>
              </a:ext>
            </a:extLst>
          </p:cNvPr>
          <p:cNvSpPr txBox="1"/>
          <p:nvPr/>
        </p:nvSpPr>
        <p:spPr>
          <a:xfrm>
            <a:off x="7014781" y="4934534"/>
            <a:ext cx="584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さぐ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EF763C7-77E9-4692-BBDC-8CE71386C51B}"/>
              </a:ext>
            </a:extLst>
          </p:cNvPr>
          <p:cNvSpPr txBox="1"/>
          <p:nvPr/>
        </p:nvSpPr>
        <p:spPr>
          <a:xfrm>
            <a:off x="2268804" y="4835419"/>
            <a:ext cx="2376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もう買ってしまった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09C5E75-1354-4667-BEC6-87D479AA08BC}"/>
              </a:ext>
            </a:extLst>
          </p:cNvPr>
          <p:cNvSpPr/>
          <p:nvPr/>
        </p:nvSpPr>
        <p:spPr>
          <a:xfrm>
            <a:off x="2415472" y="5121835"/>
            <a:ext cx="1436337" cy="276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261FEDE-B35F-4079-8423-716E73B67C43}"/>
              </a:ext>
            </a:extLst>
          </p:cNvPr>
          <p:cNvSpPr txBox="1"/>
          <p:nvPr/>
        </p:nvSpPr>
        <p:spPr>
          <a:xfrm>
            <a:off x="8836503" y="4867149"/>
            <a:ext cx="940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还没</a:t>
            </a:r>
            <a:r>
              <a:rPr lang="en-US" altLang="zh-CN" dirty="0">
                <a:solidFill>
                  <a:schemeClr val="accent1"/>
                </a:solidFill>
              </a:rPr>
              <a:t>…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C54AC34-76F9-4EF8-A9E8-D45A77705D71}"/>
              </a:ext>
            </a:extLst>
          </p:cNvPr>
          <p:cNvSpPr/>
          <p:nvPr/>
        </p:nvSpPr>
        <p:spPr>
          <a:xfrm>
            <a:off x="3851808" y="5546750"/>
            <a:ext cx="501707" cy="276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225A71C-4949-4BE8-9B71-C9C0673DDB05}"/>
              </a:ext>
            </a:extLst>
          </p:cNvPr>
          <p:cNvSpPr txBox="1"/>
          <p:nvPr/>
        </p:nvSpPr>
        <p:spPr>
          <a:xfrm>
            <a:off x="4550757" y="5478255"/>
            <a:ext cx="1159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…</a:t>
            </a:r>
            <a:r>
              <a:rPr lang="zh-CN" altLang="en-US" dirty="0">
                <a:solidFill>
                  <a:schemeClr val="accent1"/>
                </a:solidFill>
              </a:rPr>
              <a:t>之类的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4F9C2A6-AB89-4EFA-BD86-913F0DF06519}"/>
              </a:ext>
            </a:extLst>
          </p:cNvPr>
          <p:cNvSpPr txBox="1"/>
          <p:nvPr/>
        </p:nvSpPr>
        <p:spPr>
          <a:xfrm>
            <a:off x="3456816" y="5779249"/>
            <a:ext cx="835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だい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54FACB5-3D9F-4B21-99CC-4D0C37E5FC0E}"/>
              </a:ext>
            </a:extLst>
          </p:cNvPr>
          <p:cNvSpPr txBox="1"/>
          <p:nvPr/>
        </p:nvSpPr>
        <p:spPr>
          <a:xfrm>
            <a:off x="7089592" y="5779249"/>
            <a:ext cx="890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あま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3AFEFC1-B1BB-4B0D-8744-7747BC1DC0F4}"/>
              </a:ext>
            </a:extLst>
          </p:cNvPr>
          <p:cNvSpPr txBox="1"/>
          <p:nvPr/>
        </p:nvSpPr>
        <p:spPr>
          <a:xfrm>
            <a:off x="8507557" y="5792618"/>
            <a:ext cx="11490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とうじつ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A41F5E9-3E78-4C9A-ABF9-F9E5AB5EC265}"/>
              </a:ext>
            </a:extLst>
          </p:cNvPr>
          <p:cNvSpPr txBox="1"/>
          <p:nvPr/>
        </p:nvSpPr>
        <p:spPr>
          <a:xfrm>
            <a:off x="1921858" y="6243470"/>
            <a:ext cx="8941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ちゅうもん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27225C9-DC27-404B-B034-06E1B04E275F}"/>
              </a:ext>
            </a:extLst>
          </p:cNvPr>
          <p:cNvSpPr txBox="1"/>
          <p:nvPr/>
        </p:nvSpPr>
        <p:spPr>
          <a:xfrm>
            <a:off x="2974920" y="6220310"/>
            <a:ext cx="6503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ほう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270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6BB552-980D-4D84-8238-4FFEDD46F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20" y="1073531"/>
            <a:ext cx="11813159" cy="47109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214F9D8-C48C-4EF2-8FDC-A2702AD0660D}"/>
              </a:ext>
            </a:extLst>
          </p:cNvPr>
          <p:cNvSpPr txBox="1"/>
          <p:nvPr/>
        </p:nvSpPr>
        <p:spPr>
          <a:xfrm>
            <a:off x="1349347" y="3982733"/>
            <a:ext cx="9892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はつばい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F21E15-FF4B-4907-AC8C-2E7EF4A5A469}"/>
              </a:ext>
            </a:extLst>
          </p:cNvPr>
          <p:cNvSpPr txBox="1"/>
          <p:nvPr/>
        </p:nvSpPr>
        <p:spPr>
          <a:xfrm>
            <a:off x="3785049" y="3951955"/>
            <a:ext cx="1280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こんかい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3DE104-0126-473F-A8D2-02A18BC79B92}"/>
              </a:ext>
            </a:extLst>
          </p:cNvPr>
          <p:cNvSpPr txBox="1"/>
          <p:nvPr/>
        </p:nvSpPr>
        <p:spPr>
          <a:xfrm>
            <a:off x="4772278" y="3967343"/>
            <a:ext cx="18692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しょうかい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006DC2-F74D-45D8-AF0D-70F6D264E8E3}"/>
              </a:ext>
            </a:extLst>
          </p:cNvPr>
          <p:cNvSpPr txBox="1"/>
          <p:nvPr/>
        </p:nvSpPr>
        <p:spPr>
          <a:xfrm>
            <a:off x="10474465" y="3905788"/>
            <a:ext cx="736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来吧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9A1FB6-D587-435E-A11C-6D1644A25D9C}"/>
              </a:ext>
            </a:extLst>
          </p:cNvPr>
          <p:cNvSpPr txBox="1"/>
          <p:nvPr/>
        </p:nvSpPr>
        <p:spPr>
          <a:xfrm>
            <a:off x="11571678" y="3905788"/>
            <a:ext cx="430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め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AEF68A-F425-4E98-8A7E-442B27D82423}"/>
              </a:ext>
            </a:extLst>
          </p:cNvPr>
          <p:cNvSpPr txBox="1"/>
          <p:nvPr/>
        </p:nvSpPr>
        <p:spPr>
          <a:xfrm>
            <a:off x="362118" y="4581543"/>
            <a:ext cx="770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あ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165074F-B450-4868-9E0F-4934A609FDC5}"/>
              </a:ext>
            </a:extLst>
          </p:cNvPr>
          <p:cNvSpPr txBox="1"/>
          <p:nvPr/>
        </p:nvSpPr>
        <p:spPr>
          <a:xfrm>
            <a:off x="3583794" y="4612320"/>
            <a:ext cx="7707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あたた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C98A8C8-5B5C-49C5-A9B0-93084FE4EA1B}"/>
              </a:ext>
            </a:extLst>
          </p:cNvPr>
          <p:cNvSpPr txBox="1"/>
          <p:nvPr/>
        </p:nvSpPr>
        <p:spPr>
          <a:xfrm>
            <a:off x="5560879" y="4643098"/>
            <a:ext cx="535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ひ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1DC41C2-6B8A-4CE7-A9F6-F0734A1E27D3}"/>
              </a:ext>
            </a:extLst>
          </p:cNvPr>
          <p:cNvSpPr txBox="1"/>
          <p:nvPr/>
        </p:nvSpPr>
        <p:spPr>
          <a:xfrm>
            <a:off x="6360071" y="4639507"/>
            <a:ext cx="8907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かた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24E4DBC-0DF9-45DF-8D8F-E3B331918C31}"/>
              </a:ext>
            </a:extLst>
          </p:cNvPr>
          <p:cNvSpPr txBox="1"/>
          <p:nvPr/>
        </p:nvSpPr>
        <p:spPr>
          <a:xfrm>
            <a:off x="6805470" y="4639507"/>
            <a:ext cx="5351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む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C1F13C-8B84-4791-BDE6-3B87B9256230}"/>
              </a:ext>
            </a:extLst>
          </p:cNvPr>
          <p:cNvSpPr txBox="1"/>
          <p:nvPr/>
        </p:nvSpPr>
        <p:spPr>
          <a:xfrm>
            <a:off x="10720810" y="4639506"/>
            <a:ext cx="5957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め 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2D62E7D-2C55-4CC8-9D97-BEEABA857949}"/>
              </a:ext>
            </a:extLst>
          </p:cNvPr>
          <p:cNvSpPr txBox="1"/>
          <p:nvPr/>
        </p:nvSpPr>
        <p:spPr>
          <a:xfrm>
            <a:off x="1608291" y="5274415"/>
            <a:ext cx="9892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ずつう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E03ADBD-7386-40C9-B114-79B36506A0F1}"/>
              </a:ext>
            </a:extLst>
          </p:cNvPr>
          <p:cNvSpPr txBox="1"/>
          <p:nvPr/>
        </p:nvSpPr>
        <p:spPr>
          <a:xfrm>
            <a:off x="2239471" y="5259083"/>
            <a:ext cx="6097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なや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00738A0-58D5-4625-BEB2-334178129CD4}"/>
              </a:ext>
            </a:extLst>
          </p:cNvPr>
          <p:cNvSpPr txBox="1"/>
          <p:nvPr/>
        </p:nvSpPr>
        <p:spPr>
          <a:xfrm>
            <a:off x="3055418" y="5275545"/>
            <a:ext cx="1056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さいてき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43F9376-2727-4634-9B51-D77617329F5D}"/>
              </a:ext>
            </a:extLst>
          </p:cNvPr>
          <p:cNvSpPr txBox="1"/>
          <p:nvPr/>
        </p:nvSpPr>
        <p:spPr>
          <a:xfrm>
            <a:off x="1608291" y="3354359"/>
            <a:ext cx="11025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しょうひん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D5E1B6E-3AAA-4FFC-94FC-6B40F1D98550}"/>
              </a:ext>
            </a:extLst>
          </p:cNvPr>
          <p:cNvSpPr txBox="1"/>
          <p:nvPr/>
        </p:nvSpPr>
        <p:spPr>
          <a:xfrm>
            <a:off x="2409404" y="3330928"/>
            <a:ext cx="6097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2"/>
                </a:solidFill>
              </a:rPr>
              <a:t>しょうかい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D0E4E85-C4A8-4062-95C1-7947CECBA9C4}"/>
              </a:ext>
            </a:extLst>
          </p:cNvPr>
          <p:cNvSpPr txBox="1"/>
          <p:nvPr/>
        </p:nvSpPr>
        <p:spPr>
          <a:xfrm>
            <a:off x="4202195" y="3344159"/>
            <a:ext cx="60973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あたま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A510DE7-D776-4FDB-A19A-2996A34FCD75}"/>
              </a:ext>
            </a:extLst>
          </p:cNvPr>
          <p:cNvSpPr txBox="1"/>
          <p:nvPr/>
        </p:nvSpPr>
        <p:spPr>
          <a:xfrm>
            <a:off x="4745304" y="3328660"/>
            <a:ext cx="60973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いた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EAB16A0-89F0-4377-BA5A-F1F698D65F6D}"/>
              </a:ext>
            </a:extLst>
          </p:cNvPr>
          <p:cNvSpPr txBox="1"/>
          <p:nvPr/>
        </p:nvSpPr>
        <p:spPr>
          <a:xfrm>
            <a:off x="6822245" y="3354359"/>
            <a:ext cx="60973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えら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D74C786-A838-44C3-947D-F0097F2449F3}"/>
              </a:ext>
            </a:extLst>
          </p:cNvPr>
          <p:cNvSpPr txBox="1"/>
          <p:nvPr/>
        </p:nvSpPr>
        <p:spPr>
          <a:xfrm>
            <a:off x="4710872" y="5197528"/>
            <a:ext cx="694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ねむ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33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8BDA0FB-2F15-4187-B2DE-8A7DCD822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6" y="294699"/>
            <a:ext cx="12094568" cy="62937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C0F1B1-8127-4596-834D-08BF933C16BE}"/>
              </a:ext>
            </a:extLst>
          </p:cNvPr>
          <p:cNvSpPr txBox="1"/>
          <p:nvPr/>
        </p:nvSpPr>
        <p:spPr>
          <a:xfrm>
            <a:off x="1757994" y="2327911"/>
            <a:ext cx="7505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しょう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744906-4AA8-4D5A-B333-4F13FD067C05}"/>
              </a:ext>
            </a:extLst>
          </p:cNvPr>
          <p:cNvSpPr txBox="1"/>
          <p:nvPr/>
        </p:nvSpPr>
        <p:spPr>
          <a:xfrm>
            <a:off x="3749481" y="2327910"/>
            <a:ext cx="13250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はっこう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FE5B75-D0A4-41BF-BE9E-A788975FB51E}"/>
              </a:ext>
            </a:extLst>
          </p:cNvPr>
          <p:cNvSpPr txBox="1"/>
          <p:nvPr/>
        </p:nvSpPr>
        <p:spPr>
          <a:xfrm>
            <a:off x="511319" y="2698795"/>
            <a:ext cx="13250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はっこう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CCFF8EC-7C08-4C0D-B7AF-2883702659B0}"/>
              </a:ext>
            </a:extLst>
          </p:cNvPr>
          <p:cNvSpPr txBox="1"/>
          <p:nvPr/>
        </p:nvSpPr>
        <p:spPr>
          <a:xfrm>
            <a:off x="1173854" y="2698795"/>
            <a:ext cx="60973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てすうりょう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33AAD2A-6C26-4F63-9DC5-D54687D272E9}"/>
              </a:ext>
            </a:extLst>
          </p:cNvPr>
          <p:cNvSpPr txBox="1"/>
          <p:nvPr/>
        </p:nvSpPr>
        <p:spPr>
          <a:xfrm>
            <a:off x="4739909" y="2682126"/>
            <a:ext cx="10054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ひつよう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93A4794-6163-4E7D-AB8B-6A1C577420C2}"/>
              </a:ext>
            </a:extLst>
          </p:cNvPr>
          <p:cNvSpPr txBox="1"/>
          <p:nvPr/>
        </p:nvSpPr>
        <p:spPr>
          <a:xfrm>
            <a:off x="10541898" y="2668017"/>
            <a:ext cx="762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つか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352238-7ECE-4ACE-98DA-C0A73A88D317}"/>
              </a:ext>
            </a:extLst>
          </p:cNvPr>
          <p:cNvSpPr txBox="1"/>
          <p:nvPr/>
        </p:nvSpPr>
        <p:spPr>
          <a:xfrm>
            <a:off x="784087" y="3083788"/>
            <a:ext cx="119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>
                <a:solidFill>
                  <a:schemeClr val="accent1"/>
                </a:solidFill>
              </a:rPr>
              <a:t>てすうりょう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FC7470-59F9-4541-AD9B-8ED461E7F6B8}"/>
              </a:ext>
            </a:extLst>
          </p:cNvPr>
          <p:cNvSpPr txBox="1"/>
          <p:nvPr/>
        </p:nvSpPr>
        <p:spPr>
          <a:xfrm>
            <a:off x="1836390" y="3083788"/>
            <a:ext cx="8815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はら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471290-3DFC-46F7-9C49-FBF4545AEBD8}"/>
              </a:ext>
            </a:extLst>
          </p:cNvPr>
          <p:cNvSpPr txBox="1"/>
          <p:nvPr/>
        </p:nvSpPr>
        <p:spPr>
          <a:xfrm>
            <a:off x="4739909" y="3441553"/>
            <a:ext cx="21787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もうしこみしょ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CF19575-E246-46E3-BAD1-13825A5E7958}"/>
              </a:ext>
            </a:extLst>
          </p:cNvPr>
          <p:cNvSpPr txBox="1"/>
          <p:nvPr/>
        </p:nvSpPr>
        <p:spPr>
          <a:xfrm>
            <a:off x="5829299" y="3387451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か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A0E55A-59E4-4881-9566-A8341907AA09}"/>
              </a:ext>
            </a:extLst>
          </p:cNvPr>
          <p:cNvSpPr txBox="1"/>
          <p:nvPr/>
        </p:nvSpPr>
        <p:spPr>
          <a:xfrm>
            <a:off x="772286" y="4167828"/>
            <a:ext cx="9857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じゅうしょ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3EA49F4-3A73-4DB9-B793-7352645F6D16}"/>
              </a:ext>
            </a:extLst>
          </p:cNvPr>
          <p:cNvSpPr txBox="1"/>
          <p:nvPr/>
        </p:nvSpPr>
        <p:spPr>
          <a:xfrm>
            <a:off x="3542288" y="4167828"/>
            <a:ext cx="8112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へんこう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920966A-CA79-4875-9182-4BD2908D2AEF}"/>
              </a:ext>
            </a:extLst>
          </p:cNvPr>
          <p:cNvSpPr txBox="1"/>
          <p:nvPr/>
        </p:nvSpPr>
        <p:spPr>
          <a:xfrm>
            <a:off x="4436458" y="4167828"/>
            <a:ext cx="61054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ばあい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E9390ED-B5B2-4BFA-B13E-73992157B854}"/>
              </a:ext>
            </a:extLst>
          </p:cNvPr>
          <p:cNvSpPr txBox="1"/>
          <p:nvPr/>
        </p:nvSpPr>
        <p:spPr>
          <a:xfrm>
            <a:off x="5384244" y="4167828"/>
            <a:ext cx="61054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へんこうとどけ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51A8355-7F29-4B5B-B64B-AF7E4AC22075}"/>
              </a:ext>
            </a:extLst>
          </p:cNvPr>
          <p:cNvSpPr txBox="1"/>
          <p:nvPr/>
        </p:nvSpPr>
        <p:spPr>
          <a:xfrm>
            <a:off x="5529901" y="4507065"/>
            <a:ext cx="61054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2"/>
                </a:solidFill>
              </a:rPr>
              <a:t>变更申请书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8229267-99AD-40C0-BF4E-D8780236BE22}"/>
              </a:ext>
            </a:extLst>
          </p:cNvPr>
          <p:cNvSpPr txBox="1"/>
          <p:nvPr/>
        </p:nvSpPr>
        <p:spPr>
          <a:xfrm>
            <a:off x="2053188" y="4883059"/>
            <a:ext cx="119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>
                <a:solidFill>
                  <a:schemeClr val="accent1"/>
                </a:solidFill>
              </a:rPr>
              <a:t>てすうりょう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3646811-9594-455F-962E-1BDEA674ED7D}"/>
              </a:ext>
            </a:extLst>
          </p:cNvPr>
          <p:cNvSpPr txBox="1"/>
          <p:nvPr/>
        </p:nvSpPr>
        <p:spPr>
          <a:xfrm>
            <a:off x="3947901" y="4885466"/>
            <a:ext cx="6105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かいけい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BFBE81E-57FB-42B2-9DE8-0742B1566977}"/>
              </a:ext>
            </a:extLst>
          </p:cNvPr>
          <p:cNvSpPr txBox="1"/>
          <p:nvPr/>
        </p:nvSpPr>
        <p:spPr>
          <a:xfrm>
            <a:off x="6664806" y="4922471"/>
            <a:ext cx="9720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きにゅう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59EF103-C0EA-4B74-BDAF-ED6D0B9F27BF}"/>
              </a:ext>
            </a:extLst>
          </p:cNvPr>
          <p:cNvSpPr txBox="1"/>
          <p:nvPr/>
        </p:nvSpPr>
        <p:spPr>
          <a:xfrm>
            <a:off x="7305094" y="4855872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す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65B1857-1E99-47F3-9366-D6DFB7B4BD16}"/>
              </a:ext>
            </a:extLst>
          </p:cNvPr>
          <p:cNvSpPr txBox="1"/>
          <p:nvPr/>
        </p:nvSpPr>
        <p:spPr>
          <a:xfrm>
            <a:off x="1003413" y="1958592"/>
            <a:ext cx="979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じむしつ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3FB8E11-7644-4535-BA07-6DEA8917ED12}"/>
              </a:ext>
            </a:extLst>
          </p:cNvPr>
          <p:cNvSpPr txBox="1"/>
          <p:nvPr/>
        </p:nvSpPr>
        <p:spPr>
          <a:xfrm>
            <a:off x="2388301" y="1971426"/>
            <a:ext cx="10978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しょくいん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A985252-8579-419D-89E1-2BE0332BFB9E}"/>
              </a:ext>
            </a:extLst>
          </p:cNvPr>
          <p:cNvSpPr txBox="1"/>
          <p:nvPr/>
        </p:nvSpPr>
        <p:spPr>
          <a:xfrm>
            <a:off x="570998" y="6029337"/>
            <a:ext cx="67002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あす</a:t>
            </a:r>
            <a:r>
              <a:rPr lang="ja-JP" altLang="en-US" sz="1200" dirty="0">
                <a:solidFill>
                  <a:schemeClr val="accent2"/>
                </a:solidFill>
              </a:rPr>
              <a:t>いこう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0A7F1B0-6C31-48CB-B032-3E9C57CB97D3}"/>
              </a:ext>
            </a:extLst>
          </p:cNvPr>
          <p:cNvSpPr txBox="1"/>
          <p:nvPr/>
        </p:nvSpPr>
        <p:spPr>
          <a:xfrm>
            <a:off x="1713634" y="5991630"/>
            <a:ext cx="67002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50" dirty="0">
                <a:solidFill>
                  <a:schemeClr val="accent1"/>
                </a:solidFill>
              </a:rPr>
              <a:t>りょうしゅうしょ</a:t>
            </a:r>
            <a:endParaRPr lang="zh-CN" altLang="en-US" sz="1050" dirty="0">
              <a:solidFill>
                <a:schemeClr val="accent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D40E723-69FA-4549-9AAD-BD5953325EB3}"/>
              </a:ext>
            </a:extLst>
          </p:cNvPr>
          <p:cNvSpPr txBox="1"/>
          <p:nvPr/>
        </p:nvSpPr>
        <p:spPr>
          <a:xfrm>
            <a:off x="2053188" y="6400384"/>
            <a:ext cx="6700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收据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2F68590-4F01-4C95-B17E-6833B31CB45B}"/>
              </a:ext>
            </a:extLst>
          </p:cNvPr>
          <p:cNvSpPr txBox="1"/>
          <p:nvPr/>
        </p:nvSpPr>
        <p:spPr>
          <a:xfrm>
            <a:off x="4218985" y="6050389"/>
            <a:ext cx="67042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しょう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DCCFDCF-7BB3-4900-8780-5D9620FEEE4F}"/>
              </a:ext>
            </a:extLst>
          </p:cNvPr>
          <p:cNvSpPr txBox="1"/>
          <p:nvPr/>
        </p:nvSpPr>
        <p:spPr>
          <a:xfrm>
            <a:off x="9311399" y="2683405"/>
            <a:ext cx="8112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1"/>
                </a:solidFill>
              </a:rPr>
              <a:t>假如</a:t>
            </a:r>
          </a:p>
        </p:txBody>
      </p:sp>
    </p:spTree>
    <p:extLst>
      <p:ext uri="{BB962C8B-B14F-4D97-AF65-F5344CB8AC3E}">
        <p14:creationId xmlns:p14="http://schemas.microsoft.com/office/powerpoint/2010/main" val="1390278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D0ABF3-EF57-4CBC-8191-7BBE1BF7C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43" y="133835"/>
            <a:ext cx="7225488" cy="64652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8E4142A-56BD-4C62-9C1A-CCA1BB017693}"/>
              </a:ext>
            </a:extLst>
          </p:cNvPr>
          <p:cNvSpPr txBox="1"/>
          <p:nvPr/>
        </p:nvSpPr>
        <p:spPr>
          <a:xfrm>
            <a:off x="871916" y="2024459"/>
            <a:ext cx="12805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ゆうびんきょく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08D641-C70F-4D56-AFD0-8F2215130A19}"/>
              </a:ext>
            </a:extLst>
          </p:cNvPr>
          <p:cNvSpPr txBox="1"/>
          <p:nvPr/>
        </p:nvSpPr>
        <p:spPr>
          <a:xfrm>
            <a:off x="2360851" y="2035871"/>
            <a:ext cx="786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にもつ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F08E90-B926-4BFD-A072-B96B03C2F8D6}"/>
              </a:ext>
            </a:extLst>
          </p:cNvPr>
          <p:cNvSpPr txBox="1"/>
          <p:nvPr/>
        </p:nvSpPr>
        <p:spPr>
          <a:xfrm>
            <a:off x="2922236" y="2035871"/>
            <a:ext cx="786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0" i="0" dirty="0">
                <a:solidFill>
                  <a:schemeClr val="accent2"/>
                </a:solidFill>
                <a:effectLst/>
                <a:latin typeface="tahoma" panose="020B0604030504040204" pitchFamily="34" charset="0"/>
              </a:rPr>
              <a:t>おく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EA4FDA-1946-4BDD-8C85-6C51B5155D8B}"/>
              </a:ext>
            </a:extLst>
          </p:cNvPr>
          <p:cNvSpPr txBox="1"/>
          <p:nvPr/>
        </p:nvSpPr>
        <p:spPr>
          <a:xfrm>
            <a:off x="5552485" y="2035871"/>
            <a:ext cx="786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0" i="0" dirty="0">
                <a:solidFill>
                  <a:schemeClr val="accent2"/>
                </a:solidFill>
                <a:effectLst/>
                <a:latin typeface="tahoma" panose="020B0604030504040204" pitchFamily="34" charset="0"/>
              </a:rPr>
              <a:t>とど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F69769-EAE7-46F9-8D96-37B3C505C3C4}"/>
              </a:ext>
            </a:extLst>
          </p:cNvPr>
          <p:cNvSpPr txBox="1"/>
          <p:nvPr/>
        </p:nvSpPr>
        <p:spPr>
          <a:xfrm>
            <a:off x="2045262" y="2485706"/>
            <a:ext cx="876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とど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D427781-7D84-466D-A69C-5E01F191ABEB}"/>
              </a:ext>
            </a:extLst>
          </p:cNvPr>
          <p:cNvSpPr txBox="1"/>
          <p:nvPr/>
        </p:nvSpPr>
        <p:spPr>
          <a:xfrm>
            <a:off x="4092547" y="2997113"/>
            <a:ext cx="786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むり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A565627-8764-4B09-BE78-7390C3BBA1A1}"/>
              </a:ext>
            </a:extLst>
          </p:cNvPr>
          <p:cNvSpPr/>
          <p:nvPr/>
        </p:nvSpPr>
        <p:spPr>
          <a:xfrm>
            <a:off x="3315712" y="3746188"/>
            <a:ext cx="576558" cy="276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738455B-655F-48D0-A06A-E1EC0ECD300E}"/>
              </a:ext>
            </a:extLst>
          </p:cNvPr>
          <p:cNvSpPr txBox="1"/>
          <p:nvPr/>
        </p:nvSpPr>
        <p:spPr>
          <a:xfrm>
            <a:off x="4936143" y="3564417"/>
            <a:ext cx="786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0" i="0" dirty="0">
                <a:solidFill>
                  <a:schemeClr val="accent2"/>
                </a:solidFill>
                <a:effectLst/>
                <a:latin typeface="tahoma" panose="020B0604030504040204" pitchFamily="34" charset="0"/>
              </a:rPr>
              <a:t>こま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06773BC-94C0-49DA-A625-F36EA45D89EA}"/>
              </a:ext>
            </a:extLst>
          </p:cNvPr>
          <p:cNvSpPr txBox="1"/>
          <p:nvPr/>
        </p:nvSpPr>
        <p:spPr>
          <a:xfrm>
            <a:off x="6033625" y="3564416"/>
            <a:ext cx="1215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0" i="0" dirty="0">
                <a:solidFill>
                  <a:schemeClr val="accent2"/>
                </a:solidFill>
                <a:effectLst/>
                <a:latin typeface="tahoma" panose="020B0604030504040204" pitchFamily="34" charset="0"/>
              </a:rPr>
              <a:t>しかた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1969114-3E3B-478F-905A-095B95778673}"/>
              </a:ext>
            </a:extLst>
          </p:cNvPr>
          <p:cNvSpPr txBox="1"/>
          <p:nvPr/>
        </p:nvSpPr>
        <p:spPr>
          <a:xfrm>
            <a:off x="2468576" y="4023187"/>
            <a:ext cx="786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2"/>
                </a:solidFill>
              </a:rPr>
              <a:t>じかん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2D5F5B7-D549-4799-A549-E00726A95D9D}"/>
              </a:ext>
            </a:extLst>
          </p:cNvPr>
          <p:cNvSpPr txBox="1"/>
          <p:nvPr/>
        </p:nvSpPr>
        <p:spPr>
          <a:xfrm>
            <a:off x="3045978" y="4022683"/>
            <a:ext cx="10452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してい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6D6A90B-2AE7-4FD4-BC49-2AC65565FA99}"/>
              </a:ext>
            </a:extLst>
          </p:cNvPr>
          <p:cNvSpPr txBox="1"/>
          <p:nvPr/>
        </p:nvSpPr>
        <p:spPr>
          <a:xfrm>
            <a:off x="1284610" y="5498609"/>
            <a:ext cx="528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ま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6B88C1C-4E0C-4F14-BA92-82864E23B646}"/>
              </a:ext>
            </a:extLst>
          </p:cNvPr>
          <p:cNvSpPr txBox="1"/>
          <p:nvPr/>
        </p:nvSpPr>
        <p:spPr>
          <a:xfrm>
            <a:off x="1948157" y="5521434"/>
            <a:ext cx="1199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るす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5471482-5772-47DF-AFF6-E7DCEC4D5AF3}"/>
              </a:ext>
            </a:extLst>
          </p:cNvPr>
          <p:cNvSpPr txBox="1"/>
          <p:nvPr/>
        </p:nvSpPr>
        <p:spPr>
          <a:xfrm>
            <a:off x="5723094" y="5493674"/>
            <a:ext cx="18389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いこう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1B25561-1845-4C00-9C42-60B6E50FB05C}"/>
              </a:ext>
            </a:extLst>
          </p:cNvPr>
          <p:cNvSpPr/>
          <p:nvPr/>
        </p:nvSpPr>
        <p:spPr>
          <a:xfrm>
            <a:off x="6154668" y="4237354"/>
            <a:ext cx="561721" cy="276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073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208901A-02DB-4939-A711-1F794CB85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00" y="169933"/>
            <a:ext cx="12195300" cy="61118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515D5B-1C16-45AA-A343-059028BD0556}"/>
              </a:ext>
            </a:extLst>
          </p:cNvPr>
          <p:cNvSpPr txBox="1"/>
          <p:nvPr/>
        </p:nvSpPr>
        <p:spPr>
          <a:xfrm>
            <a:off x="386394" y="391524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accent1"/>
                </a:solidFill>
                <a:effectLst/>
                <a:latin typeface="-apple-system"/>
              </a:rPr>
              <a:t>技术上的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A919ACF-D334-4AF5-8F7B-031F658E8110}"/>
              </a:ext>
            </a:extLst>
          </p:cNvPr>
          <p:cNvSpPr txBox="1"/>
          <p:nvPr/>
        </p:nvSpPr>
        <p:spPr>
          <a:xfrm>
            <a:off x="1697305" y="391524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優</a:t>
            </a:r>
            <a:r>
              <a:rPr lang="ja-JP" altLang="en-US" dirty="0">
                <a:solidFill>
                  <a:schemeClr val="accent2"/>
                </a:solidFill>
              </a:rPr>
              <a:t>れた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B0E0827-C48F-462F-BA21-F28F62A3FA2E}"/>
              </a:ext>
            </a:extLst>
          </p:cNvPr>
          <p:cNvSpPr/>
          <p:nvPr/>
        </p:nvSpPr>
        <p:spPr>
          <a:xfrm>
            <a:off x="256923" y="705448"/>
            <a:ext cx="1440382" cy="276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71D2198-D6F9-49C2-9714-E4E17CCAADAE}"/>
              </a:ext>
            </a:extLst>
          </p:cNvPr>
          <p:cNvSpPr txBox="1"/>
          <p:nvPr/>
        </p:nvSpPr>
        <p:spPr>
          <a:xfrm>
            <a:off x="2344666" y="536170"/>
            <a:ext cx="900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せんしゅ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9FDCE70-B55E-44D7-9165-5C22545FFCCD}"/>
              </a:ext>
            </a:extLst>
          </p:cNvPr>
          <p:cNvSpPr txBox="1"/>
          <p:nvPr/>
        </p:nvSpPr>
        <p:spPr>
          <a:xfrm>
            <a:off x="3045676" y="474615"/>
            <a:ext cx="684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おお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438568A-8C1C-4A19-99E5-4C074F772095}"/>
              </a:ext>
            </a:extLst>
          </p:cNvPr>
          <p:cNvSpPr txBox="1"/>
          <p:nvPr/>
        </p:nvSpPr>
        <p:spPr>
          <a:xfrm>
            <a:off x="6214755" y="551558"/>
            <a:ext cx="96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たいりょく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B92F70-4B42-4250-BA02-49AE9836BAD2}"/>
              </a:ext>
            </a:extLst>
          </p:cNvPr>
          <p:cNvSpPr txBox="1"/>
          <p:nvPr/>
        </p:nvSpPr>
        <p:spPr>
          <a:xfrm>
            <a:off x="7016841" y="502320"/>
            <a:ext cx="1123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うわまわ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4EC6226-F053-464C-975B-2CF175A91DD5}"/>
              </a:ext>
            </a:extLst>
          </p:cNvPr>
          <p:cNvSpPr txBox="1"/>
          <p:nvPr/>
        </p:nvSpPr>
        <p:spPr>
          <a:xfrm>
            <a:off x="7150359" y="206858"/>
            <a:ext cx="681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超过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3642793-C990-4FD0-B18C-A33E0A826FA7}"/>
              </a:ext>
            </a:extLst>
          </p:cNvPr>
          <p:cNvSpPr txBox="1"/>
          <p:nvPr/>
        </p:nvSpPr>
        <p:spPr>
          <a:xfrm>
            <a:off x="977114" y="945522"/>
            <a:ext cx="819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BDB7AE"/>
                </a:solidFill>
                <a:effectLst/>
                <a:latin typeface="Hiragino Mincho ProN"/>
              </a:rPr>
              <a:t>監督</a:t>
            </a:r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8934DE9-7854-4E85-BDD2-338A1E453C9A}"/>
              </a:ext>
            </a:extLst>
          </p:cNvPr>
          <p:cNvSpPr/>
          <p:nvPr/>
        </p:nvSpPr>
        <p:spPr>
          <a:xfrm>
            <a:off x="838201" y="1240962"/>
            <a:ext cx="859104" cy="276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AB5C733-10C2-4C28-B5B1-F6328C97D032}"/>
              </a:ext>
            </a:extLst>
          </p:cNvPr>
          <p:cNvSpPr txBox="1"/>
          <p:nvPr/>
        </p:nvSpPr>
        <p:spPr>
          <a:xfrm>
            <a:off x="1796433" y="964812"/>
            <a:ext cx="9649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しじ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16CC80-E4ED-4698-B177-32C5A2F86E78}"/>
              </a:ext>
            </a:extLst>
          </p:cNvPr>
          <p:cNvSpPr txBox="1"/>
          <p:nvPr/>
        </p:nvSpPr>
        <p:spPr>
          <a:xfrm>
            <a:off x="7016841" y="964812"/>
            <a:ext cx="859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判断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56EAB46-41FE-4B79-993A-E78ACE24FE19}"/>
              </a:ext>
            </a:extLst>
          </p:cNvPr>
          <p:cNvSpPr txBox="1"/>
          <p:nvPr/>
        </p:nvSpPr>
        <p:spPr>
          <a:xfrm>
            <a:off x="7636858" y="964812"/>
            <a:ext cx="1223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てきせつ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BCF67E0-66BA-425A-ABC1-520D52E655C1}"/>
              </a:ext>
            </a:extLst>
          </p:cNvPr>
          <p:cNvSpPr txBox="1"/>
          <p:nvPr/>
        </p:nvSpPr>
        <p:spPr>
          <a:xfrm>
            <a:off x="3737020" y="1595582"/>
            <a:ext cx="125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しあい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A9AA748-C993-4A55-B1F9-A31084576D82}"/>
              </a:ext>
            </a:extLst>
          </p:cNvPr>
          <p:cNvSpPr txBox="1"/>
          <p:nvPr/>
        </p:nvSpPr>
        <p:spPr>
          <a:xfrm>
            <a:off x="7578714" y="1510482"/>
            <a:ext cx="973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accent2"/>
                </a:solidFill>
                <a:effectLst/>
                <a:latin typeface="-apple-system"/>
              </a:rPr>
              <a:t>绿色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9393525-2C6E-48E1-958D-FB3307DF9F71}"/>
              </a:ext>
            </a:extLst>
          </p:cNvPr>
          <p:cNvSpPr/>
          <p:nvPr/>
        </p:nvSpPr>
        <p:spPr>
          <a:xfrm>
            <a:off x="7578714" y="1826414"/>
            <a:ext cx="675162" cy="276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F08D1A6-D1CC-4CA6-9EDC-CB36AFEDCCE6}"/>
              </a:ext>
            </a:extLst>
          </p:cNvPr>
          <p:cNvSpPr txBox="1"/>
          <p:nvPr/>
        </p:nvSpPr>
        <p:spPr>
          <a:xfrm>
            <a:off x="8327490" y="1595581"/>
            <a:ext cx="406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か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BC941DE-FD8E-4259-8F53-F81819FAC781}"/>
              </a:ext>
            </a:extLst>
          </p:cNvPr>
          <p:cNvSpPr txBox="1"/>
          <p:nvPr/>
        </p:nvSpPr>
        <p:spPr>
          <a:xfrm>
            <a:off x="8757567" y="1657136"/>
            <a:ext cx="9892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2"/>
                </a:solidFill>
              </a:rPr>
              <a:t>りゆう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9B7D549-0EE0-4738-8F89-16750293D507}"/>
              </a:ext>
            </a:extLst>
          </p:cNvPr>
          <p:cNvSpPr txBox="1"/>
          <p:nvPr/>
        </p:nvSpPr>
        <p:spPr>
          <a:xfrm>
            <a:off x="983181" y="2045833"/>
            <a:ext cx="13614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かいせつ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2A3D470-95FF-4E7C-AE12-37E402871F0F}"/>
              </a:ext>
            </a:extLst>
          </p:cNvPr>
          <p:cNvSpPr txBox="1"/>
          <p:nvPr/>
        </p:nvSpPr>
        <p:spPr>
          <a:xfrm>
            <a:off x="2948534" y="2045833"/>
            <a:ext cx="11622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2"/>
                </a:solidFill>
              </a:rPr>
              <a:t>しあい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626A8C6-35C8-435C-936C-CD560B04D914}"/>
              </a:ext>
            </a:extLst>
          </p:cNvPr>
          <p:cNvSpPr txBox="1"/>
          <p:nvPr/>
        </p:nvSpPr>
        <p:spPr>
          <a:xfrm>
            <a:off x="3512633" y="2040512"/>
            <a:ext cx="581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らん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6C0D19E-5E36-4190-BD3C-EDC389645DCB}"/>
              </a:ext>
            </a:extLst>
          </p:cNvPr>
          <p:cNvSpPr txBox="1"/>
          <p:nvPr/>
        </p:nvSpPr>
        <p:spPr>
          <a:xfrm>
            <a:off x="4745979" y="2071290"/>
            <a:ext cx="14666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かんそう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2AF7365-8393-48C4-AAF2-2F76C8418FE2}"/>
              </a:ext>
            </a:extLst>
          </p:cNvPr>
          <p:cNvSpPr txBox="1"/>
          <p:nvPr/>
        </p:nvSpPr>
        <p:spPr>
          <a:xfrm>
            <a:off x="10753038" y="2459930"/>
            <a:ext cx="9699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たいりょく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01386B8-FC30-4454-9A6A-B7BB64901F6F}"/>
              </a:ext>
            </a:extLst>
          </p:cNvPr>
          <p:cNvSpPr txBox="1"/>
          <p:nvPr/>
        </p:nvSpPr>
        <p:spPr>
          <a:xfrm>
            <a:off x="3114354" y="2503801"/>
            <a:ext cx="11015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ぎじゅつてき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78A0E89-C36B-4484-ADA7-346E0A225ED0}"/>
              </a:ext>
            </a:extLst>
          </p:cNvPr>
          <p:cNvSpPr txBox="1"/>
          <p:nvPr/>
        </p:nvSpPr>
        <p:spPr>
          <a:xfrm>
            <a:off x="3972516" y="2480717"/>
            <a:ext cx="10450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2"/>
                </a:solidFill>
              </a:rPr>
              <a:t>すぐれ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3320643-71B2-4148-A064-0FF9744CFEDF}"/>
              </a:ext>
            </a:extLst>
          </p:cNvPr>
          <p:cNvSpPr txBox="1"/>
          <p:nvPr/>
        </p:nvSpPr>
        <p:spPr>
          <a:xfrm>
            <a:off x="4531464" y="2472670"/>
            <a:ext cx="900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せんしゅ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C62D5A-5622-4E6E-B306-B841C93E8CC2}"/>
              </a:ext>
            </a:extLst>
          </p:cNvPr>
          <p:cNvSpPr txBox="1"/>
          <p:nvPr/>
        </p:nvSpPr>
        <p:spPr>
          <a:xfrm>
            <a:off x="8521387" y="2433940"/>
            <a:ext cx="923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いがい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48D90E4-769A-4B29-816A-EA10F3A16C58}"/>
              </a:ext>
            </a:extLst>
          </p:cNvPr>
          <p:cNvSpPr txBox="1"/>
          <p:nvPr/>
        </p:nvSpPr>
        <p:spPr>
          <a:xfrm>
            <a:off x="11561495" y="2433940"/>
            <a:ext cx="4639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さ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B85590F-C84B-4D1E-969F-9180DEA55F8E}"/>
              </a:ext>
            </a:extLst>
          </p:cNvPr>
          <p:cNvSpPr txBox="1"/>
          <p:nvPr/>
        </p:nvSpPr>
        <p:spPr>
          <a:xfrm>
            <a:off x="11885797" y="2450124"/>
            <a:ext cx="4639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2"/>
                </a:solidFill>
              </a:rPr>
              <a:t>で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617D626-C17F-4472-A4EF-5BFFE238EE05}"/>
              </a:ext>
            </a:extLst>
          </p:cNvPr>
          <p:cNvSpPr txBox="1"/>
          <p:nvPr/>
        </p:nvSpPr>
        <p:spPr>
          <a:xfrm>
            <a:off x="3297429" y="3261448"/>
            <a:ext cx="11976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2"/>
                </a:solidFill>
              </a:rPr>
              <a:t>かんとく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99315DC-D8F2-4D80-A885-532412363031}"/>
              </a:ext>
            </a:extLst>
          </p:cNvPr>
          <p:cNvSpPr txBox="1"/>
          <p:nvPr/>
        </p:nvSpPr>
        <p:spPr>
          <a:xfrm>
            <a:off x="3972518" y="3264446"/>
            <a:ext cx="6804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さか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B7CFAF0-6EF2-487C-80D3-CCFEDB7CB9AE}"/>
              </a:ext>
            </a:extLst>
          </p:cNvPr>
          <p:cNvSpPr txBox="1"/>
          <p:nvPr/>
        </p:nvSpPr>
        <p:spPr>
          <a:xfrm>
            <a:off x="5431704" y="3261447"/>
            <a:ext cx="969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>
                <a:solidFill>
                  <a:schemeClr val="accent1"/>
                </a:solidFill>
              </a:rPr>
              <a:t>しじ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AD34289-0BEC-4477-9C08-38BCFE971271}"/>
              </a:ext>
            </a:extLst>
          </p:cNvPr>
          <p:cNvSpPr txBox="1"/>
          <p:nvPr/>
        </p:nvSpPr>
        <p:spPr>
          <a:xfrm>
            <a:off x="1938044" y="3681622"/>
            <a:ext cx="7485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じしん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F73D2C5F-9330-4B33-AFDF-8A698387D2E6}"/>
              </a:ext>
            </a:extLst>
          </p:cNvPr>
          <p:cNvSpPr txBox="1"/>
          <p:nvPr/>
        </p:nvSpPr>
        <p:spPr>
          <a:xfrm>
            <a:off x="2509843" y="3689030"/>
            <a:ext cx="9002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0" i="0">
                <a:solidFill>
                  <a:schemeClr val="accent2"/>
                </a:solidFill>
                <a:effectLst/>
                <a:latin typeface="tahoma" panose="020B0604030504040204" pitchFamily="34" charset="0"/>
              </a:rPr>
              <a:t>はんだん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A5EA51F-D3A3-428B-B536-86F2A5E0F3E2}"/>
              </a:ext>
            </a:extLst>
          </p:cNvPr>
          <p:cNvSpPr txBox="1"/>
          <p:nvPr/>
        </p:nvSpPr>
        <p:spPr>
          <a:xfrm>
            <a:off x="2959963" y="4076693"/>
            <a:ext cx="10125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だいじ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graphicFrame>
        <p:nvGraphicFramePr>
          <p:cNvPr id="53" name="表格 52">
            <a:extLst>
              <a:ext uri="{FF2B5EF4-FFF2-40B4-BE49-F238E27FC236}">
                <a16:creationId xmlns:a16="http://schemas.microsoft.com/office/drawing/2014/main" id="{6D2A7594-CED5-42DF-986B-A6F5EFB08D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309644"/>
              </p:ext>
            </p:extLst>
          </p:nvPr>
        </p:nvGraphicFramePr>
        <p:xfrm>
          <a:off x="3842705" y="4511051"/>
          <a:ext cx="1806548" cy="304800"/>
        </p:xfrm>
        <a:graphic>
          <a:graphicData uri="http://schemas.openxmlformats.org/drawingml/2006/table">
            <a:tbl>
              <a:tblPr/>
              <a:tblGrid>
                <a:gridCol w="1806548">
                  <a:extLst>
                    <a:ext uri="{9D8B030D-6E8A-4147-A177-3AD203B41FA5}">
                      <a16:colId xmlns:a16="http://schemas.microsoft.com/office/drawing/2014/main" val="40781355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ja-JP" altLang="en-US" sz="1400" dirty="0">
                          <a:solidFill>
                            <a:schemeClr val="accent1"/>
                          </a:solidFill>
                        </a:rPr>
                        <a:t>むしあつく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4424984"/>
                  </a:ext>
                </a:extLst>
              </a:tr>
            </a:tbl>
          </a:graphicData>
        </a:graphic>
      </p:graphicFrame>
      <p:sp>
        <p:nvSpPr>
          <p:cNvPr id="55" name="文本框 54">
            <a:extLst>
              <a:ext uri="{FF2B5EF4-FFF2-40B4-BE49-F238E27FC236}">
                <a16:creationId xmlns:a16="http://schemas.microsoft.com/office/drawing/2014/main" id="{90534354-E148-4F3A-807D-D5DADDE538D0}"/>
              </a:ext>
            </a:extLst>
          </p:cNvPr>
          <p:cNvSpPr txBox="1"/>
          <p:nvPr/>
        </p:nvSpPr>
        <p:spPr>
          <a:xfrm>
            <a:off x="6460156" y="4486502"/>
            <a:ext cx="831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あし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FBB8D33-665B-4805-89B0-6E7E6DD19985}"/>
              </a:ext>
            </a:extLst>
          </p:cNvPr>
          <p:cNvSpPr txBox="1"/>
          <p:nvPr/>
        </p:nvSpPr>
        <p:spPr>
          <a:xfrm>
            <a:off x="10263589" y="4517279"/>
            <a:ext cx="10902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さいご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1EF7945-D17B-45C9-BFE3-544188EB364A}"/>
              </a:ext>
            </a:extLst>
          </p:cNvPr>
          <p:cNvSpPr txBox="1"/>
          <p:nvPr/>
        </p:nvSpPr>
        <p:spPr>
          <a:xfrm>
            <a:off x="10808694" y="4514056"/>
            <a:ext cx="13109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うんどうりょう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507920D-4BFB-4ED1-9909-293B2C2BBCCC}"/>
              </a:ext>
            </a:extLst>
          </p:cNvPr>
          <p:cNvSpPr txBox="1"/>
          <p:nvPr/>
        </p:nvSpPr>
        <p:spPr>
          <a:xfrm>
            <a:off x="11723035" y="4853426"/>
            <a:ext cx="470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お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63D53D3-15EE-4DE4-AE47-9F21545B918B}"/>
              </a:ext>
            </a:extLst>
          </p:cNvPr>
          <p:cNvSpPr txBox="1"/>
          <p:nvPr/>
        </p:nvSpPr>
        <p:spPr>
          <a:xfrm>
            <a:off x="2286710" y="5374038"/>
            <a:ext cx="14437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2"/>
                </a:solidFill>
              </a:rPr>
              <a:t>しょうはい</a:t>
            </a:r>
            <a:endParaRPr lang="zh-CN" altLang="en-US" sz="1100" dirty="0">
              <a:solidFill>
                <a:schemeClr val="accent2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F881CD9-4F4C-423D-BAEE-589BA8FC1E59}"/>
              </a:ext>
            </a:extLst>
          </p:cNvPr>
          <p:cNvSpPr txBox="1"/>
          <p:nvPr/>
        </p:nvSpPr>
        <p:spPr>
          <a:xfrm>
            <a:off x="3955564" y="3672572"/>
            <a:ext cx="11976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>
                <a:solidFill>
                  <a:schemeClr val="accent2"/>
                </a:solidFill>
              </a:rPr>
              <a:t>かんとく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6AAB7EE9-70AE-49A3-A7EA-29CDFE31A04C}"/>
              </a:ext>
            </a:extLst>
          </p:cNvPr>
          <p:cNvSpPr txBox="1"/>
          <p:nvPr/>
        </p:nvSpPr>
        <p:spPr>
          <a:xfrm>
            <a:off x="4679091" y="3650069"/>
            <a:ext cx="617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こえ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CD3A862-C31F-44DE-8CCF-44C52FF65A14}"/>
              </a:ext>
            </a:extLst>
          </p:cNvPr>
          <p:cNvSpPr txBox="1"/>
          <p:nvPr/>
        </p:nvSpPr>
        <p:spPr>
          <a:xfrm>
            <a:off x="4798187" y="3276335"/>
            <a:ext cx="8510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rgbClr val="FF0000"/>
                </a:solidFill>
                <a:effectLst/>
                <a:latin typeface="tahoma" panose="020B0604030504040204" pitchFamily="34" charset="0"/>
              </a:rPr>
              <a:t>长凳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F46CEAA-7A6C-4BC4-9072-8C1209466048}"/>
              </a:ext>
            </a:extLst>
          </p:cNvPr>
          <p:cNvSpPr txBox="1"/>
          <p:nvPr/>
        </p:nvSpPr>
        <p:spPr>
          <a:xfrm>
            <a:off x="6918913" y="4487209"/>
            <a:ext cx="711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とど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142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A001587-4660-45FC-908A-7EC32A10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2" y="351294"/>
            <a:ext cx="12013975" cy="61554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6B1C73-51F6-48A0-8390-FFD96A1C42E4}"/>
              </a:ext>
            </a:extLst>
          </p:cNvPr>
          <p:cNvSpPr txBox="1"/>
          <p:nvPr/>
        </p:nvSpPr>
        <p:spPr>
          <a:xfrm>
            <a:off x="1664936" y="1878803"/>
            <a:ext cx="10863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0" i="0" dirty="0">
                <a:solidFill>
                  <a:schemeClr val="accent2"/>
                </a:solidFill>
                <a:effectLst/>
                <a:latin typeface="tahoma" panose="020B0604030504040204" pitchFamily="34" charset="0"/>
              </a:rPr>
              <a:t>ちいき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14BE3D-65CC-4944-834C-A96742AE73FA}"/>
              </a:ext>
            </a:extLst>
          </p:cNvPr>
          <p:cNvSpPr txBox="1"/>
          <p:nvPr/>
        </p:nvSpPr>
        <p:spPr>
          <a:xfrm>
            <a:off x="1575923" y="2186580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まえ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F06F66-89B6-4296-A8E7-D0686762C757}"/>
              </a:ext>
            </a:extLst>
          </p:cNvPr>
          <p:cNvSpPr txBox="1"/>
          <p:nvPr/>
        </p:nvSpPr>
        <p:spPr>
          <a:xfrm>
            <a:off x="2692625" y="2186580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はな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A6A0A68-8357-4C1E-8BF2-A087021C2470}"/>
              </a:ext>
            </a:extLst>
          </p:cNvPr>
          <p:cNvSpPr txBox="1"/>
          <p:nvPr/>
        </p:nvSpPr>
        <p:spPr>
          <a:xfrm>
            <a:off x="2142367" y="3275111"/>
            <a:ext cx="8031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0" i="0" dirty="0">
                <a:solidFill>
                  <a:schemeClr val="accent2"/>
                </a:solidFill>
                <a:effectLst/>
                <a:latin typeface="tahoma" panose="020B0604030504040204" pitchFamily="34" charset="0"/>
              </a:rPr>
              <a:t>つごう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032524-C996-4F93-A9C0-5F72FFE730FF}"/>
              </a:ext>
            </a:extLst>
          </p:cNvPr>
          <p:cNvSpPr txBox="1"/>
          <p:nvPr/>
        </p:nvSpPr>
        <p:spPr>
          <a:xfrm>
            <a:off x="6708296" y="3213556"/>
            <a:ext cx="964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てん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6A5DA71-2004-4EDF-912E-E77026FB6499}"/>
              </a:ext>
            </a:extLst>
          </p:cNvPr>
          <p:cNvSpPr txBox="1"/>
          <p:nvPr/>
        </p:nvSpPr>
        <p:spPr>
          <a:xfrm>
            <a:off x="1203689" y="3605558"/>
            <a:ext cx="60973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おしえかた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37B3814-6937-4433-B5CE-9ADA50710910}"/>
              </a:ext>
            </a:extLst>
          </p:cNvPr>
          <p:cNvSpPr txBox="1"/>
          <p:nvPr/>
        </p:nvSpPr>
        <p:spPr>
          <a:xfrm>
            <a:off x="2692625" y="3963533"/>
            <a:ext cx="60973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>
                <a:solidFill>
                  <a:schemeClr val="accent2"/>
                </a:solidFill>
              </a:rPr>
              <a:t>ぶんぽう</a:t>
            </a:r>
            <a:endParaRPr lang="zh-CN" altLang="en-US" sz="1600" dirty="0">
              <a:solidFill>
                <a:schemeClr val="accent2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CE9CD85-AF38-49B7-9C27-E88935742D70}"/>
              </a:ext>
            </a:extLst>
          </p:cNvPr>
          <p:cNvSpPr txBox="1"/>
          <p:nvPr/>
        </p:nvSpPr>
        <p:spPr>
          <a:xfrm>
            <a:off x="3526104" y="3905227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ことば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5A48979-0714-43CB-A3F8-3DD50552CA0A}"/>
              </a:ext>
            </a:extLst>
          </p:cNvPr>
          <p:cNvSpPr txBox="1"/>
          <p:nvPr/>
        </p:nvSpPr>
        <p:spPr>
          <a:xfrm>
            <a:off x="1365529" y="4707867"/>
            <a:ext cx="60973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けいかく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632B8DA-2CD8-4ACD-BBF6-902B5102A5A0}"/>
              </a:ext>
            </a:extLst>
          </p:cNvPr>
          <p:cNvSpPr txBox="1"/>
          <p:nvPr/>
        </p:nvSpPr>
        <p:spPr>
          <a:xfrm>
            <a:off x="2393219" y="4615534"/>
            <a:ext cx="649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とお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9082CFE-87D6-477D-BD85-CC196F17CC17}"/>
              </a:ext>
            </a:extLst>
          </p:cNvPr>
          <p:cNvSpPr txBox="1"/>
          <p:nvPr/>
        </p:nvSpPr>
        <p:spPr>
          <a:xfrm>
            <a:off x="5895720" y="4596898"/>
            <a:ext cx="812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たと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FCD8655-ED48-4811-8F29-83D7F4DC203D}"/>
              </a:ext>
            </a:extLst>
          </p:cNvPr>
          <p:cNvSpPr txBox="1"/>
          <p:nvPr/>
        </p:nvSpPr>
        <p:spPr>
          <a:xfrm>
            <a:off x="3667714" y="5056132"/>
            <a:ext cx="1341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じっさい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B5BF373-1B1A-4B4F-9DEF-D4B92BA7D7A4}"/>
              </a:ext>
            </a:extLst>
          </p:cNvPr>
          <p:cNvSpPr txBox="1"/>
          <p:nvPr/>
        </p:nvSpPr>
        <p:spPr>
          <a:xfrm>
            <a:off x="4624597" y="5026988"/>
            <a:ext cx="6097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ひょうげん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4676DCA-A666-44F8-B0DA-8215F21068E5}"/>
              </a:ext>
            </a:extLst>
          </p:cNvPr>
          <p:cNvSpPr txBox="1"/>
          <p:nvPr/>
        </p:nvSpPr>
        <p:spPr>
          <a:xfrm>
            <a:off x="204660" y="5665183"/>
            <a:ext cx="823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ほか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714E4D8-8D00-4AC2-96FA-EF01FFB4566A}"/>
              </a:ext>
            </a:extLst>
          </p:cNvPr>
          <p:cNvSpPr txBox="1"/>
          <p:nvPr/>
        </p:nvSpPr>
        <p:spPr>
          <a:xfrm>
            <a:off x="663544" y="5711349"/>
            <a:ext cx="14039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さんかしゃ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83D73F9-C74D-48F3-B367-E7184767B2B2}"/>
              </a:ext>
            </a:extLst>
          </p:cNvPr>
          <p:cNvSpPr txBox="1"/>
          <p:nvPr/>
        </p:nvSpPr>
        <p:spPr>
          <a:xfrm>
            <a:off x="2208114" y="5625510"/>
            <a:ext cx="1069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2"/>
                </a:solidFill>
              </a:rPr>
              <a:t>まな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9B32C0E-491D-4486-8265-39E39E0C6217}"/>
              </a:ext>
            </a:extLst>
          </p:cNvPr>
          <p:cNvSpPr txBox="1"/>
          <p:nvPr/>
        </p:nvSpPr>
        <p:spPr>
          <a:xfrm>
            <a:off x="1446450" y="2584238"/>
            <a:ext cx="6959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しゅう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DB3252-37D3-4667-9C3C-C6175B99D4E4}"/>
              </a:ext>
            </a:extLst>
          </p:cNvPr>
          <p:cNvSpPr txBox="1"/>
          <p:nvPr/>
        </p:nvSpPr>
        <p:spPr>
          <a:xfrm>
            <a:off x="1664936" y="2898646"/>
            <a:ext cx="60973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FF0000"/>
                </a:solidFill>
              </a:rPr>
              <a:t>一周一次</a:t>
            </a:r>
          </a:p>
        </p:txBody>
      </p:sp>
    </p:spTree>
    <p:extLst>
      <p:ext uri="{BB962C8B-B14F-4D97-AF65-F5344CB8AC3E}">
        <p14:creationId xmlns:p14="http://schemas.microsoft.com/office/powerpoint/2010/main" val="3890392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4BDC09-0FEF-4207-95B8-D6E95A44B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57" y="406298"/>
            <a:ext cx="11911685" cy="604540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F66BEB7-2000-45AC-A471-D72A2AFB5364}"/>
              </a:ext>
            </a:extLst>
          </p:cNvPr>
          <p:cNvSpPr/>
          <p:nvPr/>
        </p:nvSpPr>
        <p:spPr>
          <a:xfrm>
            <a:off x="393139" y="949648"/>
            <a:ext cx="804482" cy="276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8D4F51-A11E-4E43-9708-4BEF3E4B3EC6}"/>
              </a:ext>
            </a:extLst>
          </p:cNvPr>
          <p:cNvSpPr txBox="1"/>
          <p:nvPr/>
        </p:nvSpPr>
        <p:spPr>
          <a:xfrm>
            <a:off x="320311" y="688038"/>
            <a:ext cx="12576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accent1"/>
                </a:solidFill>
              </a:rPr>
              <a:t>勤務地  </a:t>
            </a:r>
            <a:r>
              <a:rPr lang="zh-CN" altLang="en-US" sz="1100" dirty="0">
                <a:solidFill>
                  <a:schemeClr val="accent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工作地点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BA988D-B620-4E0A-A371-2ABC8D171D01}"/>
              </a:ext>
            </a:extLst>
          </p:cNvPr>
          <p:cNvSpPr txBox="1"/>
          <p:nvPr/>
        </p:nvSpPr>
        <p:spPr>
          <a:xfrm>
            <a:off x="1359462" y="826537"/>
            <a:ext cx="8044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2"/>
                </a:solidFill>
              </a:rPr>
              <a:t>じたく</a:t>
            </a:r>
            <a:endParaRPr lang="zh-CN" altLang="en-US" sz="1100" dirty="0">
              <a:solidFill>
                <a:schemeClr val="accent2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BBE3D0-5A22-4893-8259-65167426131F}"/>
              </a:ext>
            </a:extLst>
          </p:cNvPr>
          <p:cNvSpPr txBox="1"/>
          <p:nvPr/>
        </p:nvSpPr>
        <p:spPr>
          <a:xfrm>
            <a:off x="2061781" y="780370"/>
            <a:ext cx="1110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2"/>
                </a:solidFill>
              </a:rPr>
              <a:t>とおい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0B4FEA-1116-4983-91ED-523EF1DB4924}"/>
              </a:ext>
            </a:extLst>
          </p:cNvPr>
          <p:cNvSpPr txBox="1"/>
          <p:nvPr/>
        </p:nvSpPr>
        <p:spPr>
          <a:xfrm>
            <a:off x="5531463" y="780369"/>
            <a:ext cx="956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2"/>
                </a:solidFill>
              </a:rPr>
              <a:t>ないよう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FD944E0-645C-4932-B0DB-8D575095FB77}"/>
              </a:ext>
            </a:extLst>
          </p:cNvPr>
          <p:cNvSpPr/>
          <p:nvPr/>
        </p:nvSpPr>
        <p:spPr>
          <a:xfrm>
            <a:off x="6376525" y="957342"/>
            <a:ext cx="574534" cy="276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3D1F44-4D6E-4281-8A21-3DA26457B219}"/>
              </a:ext>
            </a:extLst>
          </p:cNvPr>
          <p:cNvSpPr txBox="1"/>
          <p:nvPr/>
        </p:nvSpPr>
        <p:spPr>
          <a:xfrm>
            <a:off x="6376525" y="641871"/>
            <a:ext cx="989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chemeClr val="accent1"/>
                </a:solidFill>
                <a:effectLst/>
                <a:latin typeface="-apple-system"/>
              </a:rPr>
              <a:t>希望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76C4745-09CC-4120-96C4-95C2B5598300}"/>
              </a:ext>
            </a:extLst>
          </p:cNvPr>
          <p:cNvSpPr/>
          <p:nvPr/>
        </p:nvSpPr>
        <p:spPr>
          <a:xfrm>
            <a:off x="1221897" y="1472073"/>
            <a:ext cx="804482" cy="276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01852E4-C56B-4B71-B04B-B7C325F654ED}"/>
              </a:ext>
            </a:extLst>
          </p:cNvPr>
          <p:cNvSpPr txBox="1"/>
          <p:nvPr/>
        </p:nvSpPr>
        <p:spPr>
          <a:xfrm>
            <a:off x="1090737" y="1234341"/>
            <a:ext cx="134193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允许；驾照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7BD358-68D7-4EB3-A673-060D2D22BA4E}"/>
              </a:ext>
            </a:extLst>
          </p:cNvPr>
          <p:cNvSpPr txBox="1"/>
          <p:nvPr/>
        </p:nvSpPr>
        <p:spPr>
          <a:xfrm>
            <a:off x="1359462" y="1894987"/>
            <a:ext cx="66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999999"/>
                </a:solidFill>
                <a:effectLst/>
                <a:latin typeface="tahoma" panose="020B0604030504040204" pitchFamily="34" charset="0"/>
              </a:rPr>
              <a:t>超市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BF66848-11DB-4D6E-8321-805B85FC17DA}"/>
              </a:ext>
            </a:extLst>
          </p:cNvPr>
          <p:cNvSpPr txBox="1"/>
          <p:nvPr/>
        </p:nvSpPr>
        <p:spPr>
          <a:xfrm>
            <a:off x="1715172" y="2314602"/>
            <a:ext cx="16123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きゅうじん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D8015B2-24C6-462D-937A-B5C5A9D99A00}"/>
              </a:ext>
            </a:extLst>
          </p:cNvPr>
          <p:cNvSpPr txBox="1"/>
          <p:nvPr/>
        </p:nvSpPr>
        <p:spPr>
          <a:xfrm>
            <a:off x="2432668" y="1852937"/>
            <a:ext cx="1110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999999"/>
                </a:solidFill>
                <a:effectLst/>
                <a:latin typeface="tahoma" panose="020B0604030504040204" pitchFamily="34" charset="0"/>
              </a:rPr>
              <a:t>传单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B7B520-1631-4EDE-BC6B-3BA8C052A1EC}"/>
              </a:ext>
            </a:extLst>
          </p:cNvPr>
          <p:cNvSpPr txBox="1"/>
          <p:nvPr/>
        </p:nvSpPr>
        <p:spPr>
          <a:xfrm>
            <a:off x="6123531" y="1927294"/>
            <a:ext cx="8550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solidFill>
                  <a:schemeClr val="accent1"/>
                </a:solidFill>
              </a:rPr>
              <a:t>おうぼ</a:t>
            </a:r>
            <a:endParaRPr lang="zh-CN" altLang="en-US" sz="1400" dirty="0">
              <a:solidFill>
                <a:schemeClr val="accent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DF06928-52A4-42D8-B6CF-FCE6B6DD982B}"/>
              </a:ext>
            </a:extLst>
          </p:cNvPr>
          <p:cNvSpPr txBox="1"/>
          <p:nvPr/>
        </p:nvSpPr>
        <p:spPr>
          <a:xfrm>
            <a:off x="2376360" y="2317547"/>
            <a:ext cx="12562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b="0" i="0" dirty="0">
                <a:solidFill>
                  <a:schemeClr val="accent2"/>
                </a:solidFill>
                <a:effectLst/>
                <a:latin typeface="tahoma" panose="020B0604030504040204" pitchFamily="34" charset="0"/>
              </a:rPr>
              <a:t>うけつけ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3346AC1-E7D8-468E-BD68-0DD50F69999A}"/>
              </a:ext>
            </a:extLst>
          </p:cNvPr>
          <p:cNvSpPr txBox="1"/>
          <p:nvPr/>
        </p:nvSpPr>
        <p:spPr>
          <a:xfrm>
            <a:off x="3918569" y="2747489"/>
            <a:ext cx="7100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accent2"/>
                </a:solidFill>
              </a:rPr>
              <a:t>收银员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F142B8F-2B7A-4E58-8588-982E495174F7}"/>
              </a:ext>
            </a:extLst>
          </p:cNvPr>
          <p:cNvSpPr txBox="1"/>
          <p:nvPr/>
        </p:nvSpPr>
        <p:spPr>
          <a:xfrm>
            <a:off x="5679598" y="2765460"/>
            <a:ext cx="119155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b="0" i="0" dirty="0">
                <a:solidFill>
                  <a:schemeClr val="accent2"/>
                </a:solidFill>
                <a:effectLst/>
                <a:latin typeface="-apple-system"/>
              </a:rPr>
              <a:t>ぼしゅう</a:t>
            </a:r>
            <a:endParaRPr lang="zh-CN" altLang="en-US" sz="1100" dirty="0">
              <a:solidFill>
                <a:schemeClr val="accent2"/>
              </a:solidFill>
            </a:endParaRPr>
          </a:p>
        </p:txBody>
      </p:sp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5960085B-0FE9-4DFB-BB43-F83C4144B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875649"/>
              </p:ext>
            </p:extLst>
          </p:nvPr>
        </p:nvGraphicFramePr>
        <p:xfrm>
          <a:off x="971717" y="3178730"/>
          <a:ext cx="666917" cy="274320"/>
        </p:xfrm>
        <a:graphic>
          <a:graphicData uri="http://schemas.openxmlformats.org/drawingml/2006/table">
            <a:tbl>
              <a:tblPr/>
              <a:tblGrid>
                <a:gridCol w="666917">
                  <a:extLst>
                    <a:ext uri="{9D8B030D-6E8A-4147-A177-3AD203B41FA5}">
                      <a16:colId xmlns:a16="http://schemas.microsoft.com/office/drawing/2014/main" val="22411218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ja-JP" altLang="en-US" sz="1200" dirty="0">
                          <a:solidFill>
                            <a:schemeClr val="accent2"/>
                          </a:solidFill>
                        </a:rPr>
                        <a:t>じつは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090914"/>
                  </a:ext>
                </a:extLst>
              </a:tr>
            </a:tbl>
          </a:graphicData>
        </a:graphic>
      </p:graphicFrame>
      <p:sp>
        <p:nvSpPr>
          <p:cNvPr id="37" name="文本框 36">
            <a:extLst>
              <a:ext uri="{FF2B5EF4-FFF2-40B4-BE49-F238E27FC236}">
                <a16:creationId xmlns:a16="http://schemas.microsoft.com/office/drawing/2014/main" id="{8B66B586-FD3F-4166-8BBA-EE0794009134}"/>
              </a:ext>
            </a:extLst>
          </p:cNvPr>
          <p:cNvSpPr txBox="1"/>
          <p:nvPr/>
        </p:nvSpPr>
        <p:spPr>
          <a:xfrm>
            <a:off x="2168326" y="3178730"/>
            <a:ext cx="11591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さいよう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663220C-5E94-48A2-9BDC-1E9CE595B1DB}"/>
              </a:ext>
            </a:extLst>
          </p:cNvPr>
          <p:cNvSpPr txBox="1"/>
          <p:nvPr/>
        </p:nvSpPr>
        <p:spPr>
          <a:xfrm>
            <a:off x="4124915" y="3152001"/>
            <a:ext cx="16608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しゅうりょう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D54C7B1-5A81-4C00-AA64-CEB515B4DEE6}"/>
              </a:ext>
            </a:extLst>
          </p:cNvPr>
          <p:cNvSpPr txBox="1"/>
          <p:nvPr/>
        </p:nvSpPr>
        <p:spPr>
          <a:xfrm>
            <a:off x="6156233" y="3178730"/>
            <a:ext cx="6491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しない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9E38818-225F-44A2-BDB7-7855C1849C7E}"/>
              </a:ext>
            </a:extLst>
          </p:cNvPr>
          <p:cNvSpPr txBox="1"/>
          <p:nvPr/>
        </p:nvSpPr>
        <p:spPr>
          <a:xfrm>
            <a:off x="6663792" y="3174012"/>
            <a:ext cx="14211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みなみて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337C579-0270-4490-8357-D37BB88238A7}"/>
              </a:ext>
            </a:extLst>
          </p:cNvPr>
          <p:cNvSpPr txBox="1"/>
          <p:nvPr/>
        </p:nvSpPr>
        <p:spPr>
          <a:xfrm>
            <a:off x="140157" y="3553931"/>
            <a:ext cx="6980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accent2"/>
                </a:solidFill>
              </a:rPr>
              <a:t>除了</a:t>
            </a:r>
            <a:r>
              <a:rPr lang="en-US" altLang="zh-CN" sz="1100" dirty="0">
                <a:solidFill>
                  <a:schemeClr val="accent2"/>
                </a:solidFill>
              </a:rPr>
              <a:t>…</a:t>
            </a:r>
            <a:endParaRPr lang="zh-CN" altLang="en-US" sz="1100" dirty="0">
              <a:solidFill>
                <a:schemeClr val="accent2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D9561D0-602E-4FE1-9212-82ACAFE0F935}"/>
              </a:ext>
            </a:extLst>
          </p:cNvPr>
          <p:cNvSpPr txBox="1"/>
          <p:nvPr/>
        </p:nvSpPr>
        <p:spPr>
          <a:xfrm>
            <a:off x="795380" y="3589810"/>
            <a:ext cx="9197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はいたつ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7B2B3BB-2E9F-466D-B735-C7DA13952764}"/>
              </a:ext>
            </a:extLst>
          </p:cNvPr>
          <p:cNvSpPr txBox="1"/>
          <p:nvPr/>
        </p:nvSpPr>
        <p:spPr>
          <a:xfrm>
            <a:off x="320311" y="4369458"/>
            <a:ext cx="1039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2"/>
                </a:solidFill>
              </a:rPr>
              <a:t>じどうしゃ</a:t>
            </a:r>
            <a:endParaRPr lang="zh-CN" altLang="en-US" sz="1200" dirty="0">
              <a:solidFill>
                <a:schemeClr val="accent2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80AA2C8-F12E-4E37-8E9C-8BB1E3FDF82C}"/>
              </a:ext>
            </a:extLst>
          </p:cNvPr>
          <p:cNvSpPr txBox="1"/>
          <p:nvPr/>
        </p:nvSpPr>
        <p:spPr>
          <a:xfrm>
            <a:off x="1076241" y="4356704"/>
            <a:ext cx="9501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めんきょ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C729D86-0F80-49C3-BAAC-46C258D3DB6A}"/>
              </a:ext>
            </a:extLst>
          </p:cNvPr>
          <p:cNvSpPr txBox="1"/>
          <p:nvPr/>
        </p:nvSpPr>
        <p:spPr>
          <a:xfrm>
            <a:off x="2911785" y="4784233"/>
            <a:ext cx="9501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めんきょ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05E377D-09EB-4B8C-A663-778B0DBBF921}"/>
              </a:ext>
            </a:extLst>
          </p:cNvPr>
          <p:cNvSpPr txBox="1"/>
          <p:nvPr/>
        </p:nvSpPr>
        <p:spPr>
          <a:xfrm>
            <a:off x="566444" y="4719011"/>
            <a:ext cx="793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BDB7AE"/>
                </a:solidFill>
                <a:effectLst/>
                <a:latin typeface="-apple-system"/>
              </a:rPr>
              <a:t>卡车</a:t>
            </a:r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32DFC08E-683D-46A1-A1B7-2A326E6FFB75}"/>
              </a:ext>
            </a:extLst>
          </p:cNvPr>
          <p:cNvSpPr/>
          <p:nvPr/>
        </p:nvSpPr>
        <p:spPr>
          <a:xfrm>
            <a:off x="546888" y="4963007"/>
            <a:ext cx="650733" cy="276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1747AE8-B308-4847-8709-683C09B423C7}"/>
              </a:ext>
            </a:extLst>
          </p:cNvPr>
          <p:cNvSpPr txBox="1"/>
          <p:nvPr/>
        </p:nvSpPr>
        <p:spPr>
          <a:xfrm>
            <a:off x="1993003" y="4804932"/>
            <a:ext cx="7569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ふつう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EAE6121-FCD6-41A3-B1B3-B8A748150D73}"/>
              </a:ext>
            </a:extLst>
          </p:cNvPr>
          <p:cNvSpPr txBox="1"/>
          <p:nvPr/>
        </p:nvSpPr>
        <p:spPr>
          <a:xfrm>
            <a:off x="2146943" y="5121588"/>
            <a:ext cx="2479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050" dirty="0">
                <a:solidFill>
                  <a:schemeClr val="accent2"/>
                </a:solidFill>
              </a:rPr>
              <a:t>じょうようしゃ</a:t>
            </a:r>
            <a:endParaRPr lang="zh-CN" altLang="en-US" sz="1050" dirty="0">
              <a:solidFill>
                <a:schemeClr val="accent2"/>
              </a:solidFill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3A0A50E-14E2-42DB-BB9B-F8D932EC5C87}"/>
              </a:ext>
            </a:extLst>
          </p:cNvPr>
          <p:cNvSpPr txBox="1"/>
          <p:nvPr/>
        </p:nvSpPr>
        <p:spPr>
          <a:xfrm>
            <a:off x="2775905" y="5240006"/>
            <a:ext cx="7930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おもに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2C5A44A0-9BFC-4415-8C03-9915EAE2574F}"/>
              </a:ext>
            </a:extLst>
          </p:cNvPr>
          <p:cNvSpPr txBox="1"/>
          <p:nvPr/>
        </p:nvSpPr>
        <p:spPr>
          <a:xfrm>
            <a:off x="3469811" y="5203459"/>
            <a:ext cx="14403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きんむ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A422525-AB86-4F8C-B242-E99A0B2D1BB3}"/>
              </a:ext>
            </a:extLst>
          </p:cNvPr>
          <p:cNvSpPr txBox="1"/>
          <p:nvPr/>
        </p:nvSpPr>
        <p:spPr>
          <a:xfrm>
            <a:off x="773803" y="5540962"/>
            <a:ext cx="423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び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416EC1E-B997-4951-B576-B69638E4AAE2}"/>
              </a:ext>
            </a:extLst>
          </p:cNvPr>
          <p:cNvSpPr txBox="1"/>
          <p:nvPr/>
        </p:nvSpPr>
        <p:spPr>
          <a:xfrm>
            <a:off x="1255276" y="5531326"/>
            <a:ext cx="908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accent1"/>
                </a:solidFill>
              </a:rPr>
              <a:t>ほう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D8C8FF4-FD66-47B7-A654-451EA346EBDF}"/>
              </a:ext>
            </a:extLst>
          </p:cNvPr>
          <p:cNvSpPr txBox="1"/>
          <p:nvPr/>
        </p:nvSpPr>
        <p:spPr>
          <a:xfrm>
            <a:off x="5149739" y="5618719"/>
            <a:ext cx="10597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かよい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6F9E792E-987D-4BD5-8CD9-C98C8825EA03}"/>
              </a:ext>
            </a:extLst>
          </p:cNvPr>
          <p:cNvSpPr txBox="1"/>
          <p:nvPr/>
        </p:nvSpPr>
        <p:spPr>
          <a:xfrm>
            <a:off x="6018892" y="5582339"/>
            <a:ext cx="9389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solidFill>
                  <a:schemeClr val="accent1"/>
                </a:solidFill>
              </a:rPr>
              <a:t>ばしょ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641EF78-C838-41B1-810B-93C598C0C847}"/>
              </a:ext>
            </a:extLst>
          </p:cNvPr>
          <p:cNvSpPr txBox="1"/>
          <p:nvPr/>
        </p:nvSpPr>
        <p:spPr>
          <a:xfrm>
            <a:off x="8832171" y="5585187"/>
            <a:ext cx="13453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100" dirty="0">
                <a:solidFill>
                  <a:schemeClr val="accent1"/>
                </a:solidFill>
              </a:rPr>
              <a:t>こんかい</a:t>
            </a:r>
            <a:endParaRPr lang="zh-CN" altLang="en-US" sz="1100" dirty="0">
              <a:solidFill>
                <a:schemeClr val="accent1"/>
              </a:solidFill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FBEF8B70-482E-4084-B664-2710CE7E52C9}"/>
              </a:ext>
            </a:extLst>
          </p:cNvPr>
          <p:cNvSpPr txBox="1"/>
          <p:nvPr/>
        </p:nvSpPr>
        <p:spPr>
          <a:xfrm>
            <a:off x="1842622" y="5996917"/>
            <a:ext cx="8358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b="0" i="0" dirty="0">
                <a:solidFill>
                  <a:schemeClr val="accent1"/>
                </a:solidFill>
                <a:effectLst/>
                <a:latin typeface="tahoma" panose="020B0604030504040204" pitchFamily="34" charset="0"/>
              </a:rPr>
              <a:t>えん</a:t>
            </a:r>
            <a:endParaRPr lang="zh-CN" altLang="en-US" sz="1200" dirty="0">
              <a:solidFill>
                <a:schemeClr val="accent1"/>
              </a:solidFill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E33F6F2-0CDD-4BCA-8A48-A70B5349DA2A}"/>
              </a:ext>
            </a:extLst>
          </p:cNvPr>
          <p:cNvSpPr txBox="1"/>
          <p:nvPr/>
        </p:nvSpPr>
        <p:spPr>
          <a:xfrm>
            <a:off x="5149739" y="1239059"/>
            <a:ext cx="1006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</a:rPr>
              <a:t>勤務日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E2FFC09-ECD9-4CD3-B0F6-F04EB3250DA5}"/>
              </a:ext>
            </a:extLst>
          </p:cNvPr>
          <p:cNvSpPr/>
          <p:nvPr/>
        </p:nvSpPr>
        <p:spPr>
          <a:xfrm>
            <a:off x="6139498" y="1449685"/>
            <a:ext cx="574534" cy="276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36356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19143</TotalTime>
  <Words>565</Words>
  <Application>Microsoft Office PowerPoint</Application>
  <PresentationFormat>宽屏</PresentationFormat>
  <Paragraphs>471</Paragraphs>
  <Slides>20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-apple-system</vt:lpstr>
      <vt:lpstr>Hiragino Mincho ProN</vt:lpstr>
      <vt:lpstr>HiraginoSans-W4</vt:lpstr>
      <vt:lpstr>等线</vt:lpstr>
      <vt:lpstr>等线 Light</vt:lpstr>
      <vt:lpstr>华文琥珀</vt:lpstr>
      <vt:lpstr>Arial</vt:lpstr>
      <vt:lpstr>tahoma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njxuxiao@qq.com</dc:creator>
  <cp:lastModifiedBy>njxuxiao@qq.com</cp:lastModifiedBy>
  <cp:revision>324</cp:revision>
  <dcterms:created xsi:type="dcterms:W3CDTF">2025-05-04T02:13:01Z</dcterms:created>
  <dcterms:modified xsi:type="dcterms:W3CDTF">2025-09-08T00:49:04Z</dcterms:modified>
</cp:coreProperties>
</file>